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63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31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100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3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3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483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5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8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015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41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51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48DF9-55E2-4F28-B6CB-FBF7CB8DDC1C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9734B-6B44-4360-A569-EBB2EC730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99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5627" y="328474"/>
            <a:ext cx="3351574" cy="61255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04" y="3451277"/>
            <a:ext cx="2935874" cy="29653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507" y="669460"/>
            <a:ext cx="3345180" cy="4983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81" y="163433"/>
            <a:ext cx="4739640" cy="313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404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55" y="750073"/>
            <a:ext cx="2735580" cy="46177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826" y="513065"/>
            <a:ext cx="4265408" cy="46359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79" y="3345962"/>
            <a:ext cx="3502028" cy="3029126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574" y="273648"/>
            <a:ext cx="2343773" cy="2785285"/>
          </a:xfrm>
        </p:spPr>
      </p:pic>
    </p:spTree>
    <p:extLst>
      <p:ext uri="{BB962C8B-B14F-4D97-AF65-F5344CB8AC3E}">
        <p14:creationId xmlns:p14="http://schemas.microsoft.com/office/powerpoint/2010/main" val="3788857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38" b="8349"/>
          <a:stretch/>
        </p:blipFill>
        <p:spPr>
          <a:xfrm>
            <a:off x="271911" y="248574"/>
            <a:ext cx="4273936" cy="56106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830" y="507364"/>
            <a:ext cx="4538729" cy="59378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890" y="1082570"/>
            <a:ext cx="2407620" cy="485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22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Hodge</dc:creator>
  <cp:lastModifiedBy>Mr Hodge</cp:lastModifiedBy>
  <cp:revision>1</cp:revision>
  <dcterms:created xsi:type="dcterms:W3CDTF">2020-04-27T21:31:16Z</dcterms:created>
  <dcterms:modified xsi:type="dcterms:W3CDTF">2020-04-27T21:31:42Z</dcterms:modified>
</cp:coreProperties>
</file>