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6" r:id="rId6"/>
    <p:sldId id="367" r:id="rId7"/>
    <p:sldId id="380" r:id="rId8"/>
    <p:sldId id="383" r:id="rId9"/>
    <p:sldId id="384" r:id="rId10"/>
    <p:sldId id="370" r:id="rId11"/>
    <p:sldId id="372" r:id="rId12"/>
    <p:sldId id="385" r:id="rId13"/>
    <p:sldId id="386" r:id="rId14"/>
    <p:sldId id="368" r:id="rId15"/>
    <p:sldId id="387" r:id="rId16"/>
    <p:sldId id="314" r:id="rId17"/>
    <p:sldId id="379" r:id="rId18"/>
    <p:sldId id="355" r:id="rId19"/>
    <p:sldId id="388" r:id="rId20"/>
    <p:sldId id="389" r:id="rId21"/>
    <p:sldId id="377" r:id="rId22"/>
    <p:sldId id="38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089914-D4F5-4675-8D53-B83E09086CB4}" v="35" dt="2019-02-13T10:01:37.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89" d="100"/>
          <a:sy n="89" d="100"/>
        </p:scale>
        <p:origin x="12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Crouch" userId="c8246cc5-0a21-4bf3-8f37-70937c159b77" providerId="ADAL" clId="{8D49F26A-E998-45A7-9F79-91CF885EBE91}"/>
    <pc:docChg chg="undo custSel addSld delSld modSld sldOrd">
      <pc:chgData name="Becky Crouch" userId="c8246cc5-0a21-4bf3-8f37-70937c159b77" providerId="ADAL" clId="{8D49F26A-E998-45A7-9F79-91CF885EBE91}" dt="2019-02-11T19:23:06.439" v="1344" actId="20577"/>
      <pc:docMkLst>
        <pc:docMk/>
      </pc:docMkLst>
      <pc:sldChg chg="modSp">
        <pc:chgData name="Becky Crouch" userId="c8246cc5-0a21-4bf3-8f37-70937c159b77" providerId="ADAL" clId="{8D49F26A-E998-45A7-9F79-91CF885EBE91}" dt="2019-02-11T09:57:18.294" v="234" actId="20577"/>
        <pc:sldMkLst>
          <pc:docMk/>
          <pc:sldMk cId="2637481266" sldId="256"/>
        </pc:sldMkLst>
        <pc:spChg chg="mod">
          <ac:chgData name="Becky Crouch" userId="c8246cc5-0a21-4bf3-8f37-70937c159b77" providerId="ADAL" clId="{8D49F26A-E998-45A7-9F79-91CF885EBE91}" dt="2019-02-11T09:57:18.294" v="234" actId="20577"/>
          <ac:spMkLst>
            <pc:docMk/>
            <pc:sldMk cId="2637481266" sldId="256"/>
            <ac:spMk id="19" creationId="{5252A847-DE45-4FA3-A1F8-EEBEB845FF8E}"/>
          </ac:spMkLst>
        </pc:spChg>
      </pc:sldChg>
      <pc:sldChg chg="modSp ord">
        <pc:chgData name="Becky Crouch" userId="c8246cc5-0a21-4bf3-8f37-70937c159b77" providerId="ADAL" clId="{8D49F26A-E998-45A7-9F79-91CF885EBE91}" dt="2019-02-11T18:41:41.232" v="1323" actId="20577"/>
        <pc:sldMkLst>
          <pc:docMk/>
          <pc:sldMk cId="636014570" sldId="314"/>
        </pc:sldMkLst>
        <pc:spChg chg="mod">
          <ac:chgData name="Becky Crouch" userId="c8246cc5-0a21-4bf3-8f37-70937c159b77" providerId="ADAL" clId="{8D49F26A-E998-45A7-9F79-91CF885EBE91}" dt="2019-02-11T18:41:41.232" v="1323" actId="20577"/>
          <ac:spMkLst>
            <pc:docMk/>
            <pc:sldMk cId="636014570" sldId="314"/>
            <ac:spMk id="19" creationId="{5252A847-DE45-4FA3-A1F8-EEBEB845FF8E}"/>
          </ac:spMkLst>
        </pc:spChg>
      </pc:sldChg>
      <pc:sldChg chg="addSp delSp modSp">
        <pc:chgData name="Becky Crouch" userId="c8246cc5-0a21-4bf3-8f37-70937c159b77" providerId="ADAL" clId="{8D49F26A-E998-45A7-9F79-91CF885EBE91}" dt="2019-02-11T19:23:06.439" v="1344" actId="20577"/>
        <pc:sldMkLst>
          <pc:docMk/>
          <pc:sldMk cId="1071900124" sldId="355"/>
        </pc:sldMkLst>
        <pc:spChg chg="add del">
          <ac:chgData name="Becky Crouch" userId="c8246cc5-0a21-4bf3-8f37-70937c159b77" providerId="ADAL" clId="{8D49F26A-E998-45A7-9F79-91CF885EBE91}" dt="2019-02-11T15:51:24.787" v="968"/>
          <ac:spMkLst>
            <pc:docMk/>
            <pc:sldMk cId="1071900124" sldId="355"/>
            <ac:spMk id="6" creationId="{B6A1DEAF-26CC-44AC-A8BB-316421DE57C6}"/>
          </ac:spMkLst>
        </pc:spChg>
        <pc:spChg chg="add mod topLvl">
          <ac:chgData name="Becky Crouch" userId="c8246cc5-0a21-4bf3-8f37-70937c159b77" providerId="ADAL" clId="{8D49F26A-E998-45A7-9F79-91CF885EBE91}" dt="2019-02-11T15:53:40.885" v="1063" actId="20577"/>
          <ac:spMkLst>
            <pc:docMk/>
            <pc:sldMk cId="1071900124" sldId="355"/>
            <ac:spMk id="10" creationId="{7FEBE634-7FCB-461F-BFF9-37E290CCCDC4}"/>
          </ac:spMkLst>
        </pc:spChg>
        <pc:spChg chg="mod">
          <ac:chgData name="Becky Crouch" userId="c8246cc5-0a21-4bf3-8f37-70937c159b77" providerId="ADAL" clId="{8D49F26A-E998-45A7-9F79-91CF885EBE91}" dt="2019-02-11T19:23:06.439" v="1344" actId="20577"/>
          <ac:spMkLst>
            <pc:docMk/>
            <pc:sldMk cId="1071900124" sldId="355"/>
            <ac:spMk id="19" creationId="{5252A847-DE45-4FA3-A1F8-EEBEB845FF8E}"/>
          </ac:spMkLst>
        </pc:spChg>
        <pc:grpChg chg="add del mod">
          <ac:chgData name="Becky Crouch" userId="c8246cc5-0a21-4bf3-8f37-70937c159b77" providerId="ADAL" clId="{8D49F26A-E998-45A7-9F79-91CF885EBE91}" dt="2019-02-11T15:51:44.064" v="978" actId="165"/>
          <ac:grpSpMkLst>
            <pc:docMk/>
            <pc:sldMk cId="1071900124" sldId="355"/>
            <ac:grpSpMk id="2" creationId="{877B2FDB-D616-4777-AC37-CFB53B64E543}"/>
          </ac:grpSpMkLst>
        </pc:grpChg>
        <pc:picChg chg="add del">
          <ac:chgData name="Becky Crouch" userId="c8246cc5-0a21-4bf3-8f37-70937c159b77" providerId="ADAL" clId="{8D49F26A-E998-45A7-9F79-91CF885EBE91}" dt="2019-02-11T15:51:24.787" v="968"/>
          <ac:picMkLst>
            <pc:docMk/>
            <pc:sldMk cId="1071900124" sldId="355"/>
            <ac:picMk id="9" creationId="{CC34C927-1133-4405-9A61-8ABFD5C6E177}"/>
          </ac:picMkLst>
        </pc:picChg>
        <pc:picChg chg="add mod topLvl">
          <ac:chgData name="Becky Crouch" userId="c8246cc5-0a21-4bf3-8f37-70937c159b77" providerId="ADAL" clId="{8D49F26A-E998-45A7-9F79-91CF885EBE91}" dt="2019-02-11T15:52:29.606" v="994" actId="1076"/>
          <ac:picMkLst>
            <pc:docMk/>
            <pc:sldMk cId="1071900124" sldId="355"/>
            <ac:picMk id="11" creationId="{8FFF70D3-10BD-44B0-8388-812E3F372E60}"/>
          </ac:picMkLst>
        </pc:picChg>
      </pc:sldChg>
      <pc:sldChg chg="addSp delSp modSp">
        <pc:chgData name="Becky Crouch" userId="c8246cc5-0a21-4bf3-8f37-70937c159b77" providerId="ADAL" clId="{8D49F26A-E998-45A7-9F79-91CF885EBE91}" dt="2019-02-11T10:07:48.285" v="453" actId="478"/>
        <pc:sldMkLst>
          <pc:docMk/>
          <pc:sldMk cId="36917022" sldId="360"/>
        </pc:sldMkLst>
        <pc:spChg chg="add del mod">
          <ac:chgData name="Becky Crouch" userId="c8246cc5-0a21-4bf3-8f37-70937c159b77" providerId="ADAL" clId="{8D49F26A-E998-45A7-9F79-91CF885EBE91}" dt="2019-02-11T10:07:48.285" v="453" actId="478"/>
          <ac:spMkLst>
            <pc:docMk/>
            <pc:sldMk cId="36917022" sldId="360"/>
            <ac:spMk id="3" creationId="{D4E90B6D-C2DF-4621-8F7C-1D75B0FE6337}"/>
          </ac:spMkLst>
        </pc:spChg>
        <pc:spChg chg="mod">
          <ac:chgData name="Becky Crouch" userId="c8246cc5-0a21-4bf3-8f37-70937c159b77" providerId="ADAL" clId="{8D49F26A-E998-45A7-9F79-91CF885EBE91}" dt="2019-02-11T10:04:05.554" v="384" actId="20577"/>
          <ac:spMkLst>
            <pc:docMk/>
            <pc:sldMk cId="36917022" sldId="360"/>
            <ac:spMk id="19" creationId="{5252A847-DE45-4FA3-A1F8-EEBEB845FF8E}"/>
          </ac:spMkLst>
        </pc:spChg>
        <pc:grpChg chg="add mod">
          <ac:chgData name="Becky Crouch" userId="c8246cc5-0a21-4bf3-8f37-70937c159b77" providerId="ADAL" clId="{8D49F26A-E998-45A7-9F79-91CF885EBE91}" dt="2019-02-11T10:06:21.776" v="434" actId="1076"/>
          <ac:grpSpMkLst>
            <pc:docMk/>
            <pc:sldMk cId="36917022" sldId="360"/>
            <ac:grpSpMk id="2" creationId="{38B782E5-1FB7-4C61-BD82-197C93AAF5FE}"/>
          </ac:grpSpMkLst>
        </pc:grpChg>
        <pc:graphicFrameChg chg="add mod modGraphic">
          <ac:chgData name="Becky Crouch" userId="c8246cc5-0a21-4bf3-8f37-70937c159b77" providerId="ADAL" clId="{8D49F26A-E998-45A7-9F79-91CF885EBE91}" dt="2019-02-11T10:03:27.700" v="367" actId="1036"/>
          <ac:graphicFrameMkLst>
            <pc:docMk/>
            <pc:sldMk cId="36917022" sldId="360"/>
            <ac:graphicFrameMk id="6" creationId="{938B9DA4-2D30-4726-AD2D-05515BEFD6DD}"/>
          </ac:graphicFrameMkLst>
        </pc:graphicFrameChg>
        <pc:picChg chg="add mod">
          <ac:chgData name="Becky Crouch" userId="c8246cc5-0a21-4bf3-8f37-70937c159b77" providerId="ADAL" clId="{8D49F26A-E998-45A7-9F79-91CF885EBE91}" dt="2019-02-11T10:06:35.714" v="436" actId="14100"/>
          <ac:picMkLst>
            <pc:docMk/>
            <pc:sldMk cId="36917022" sldId="360"/>
            <ac:picMk id="9" creationId="{9678AA12-A44F-4210-9545-6B92A6DCF21D}"/>
          </ac:picMkLst>
        </pc:picChg>
        <pc:picChg chg="add del mod">
          <ac:chgData name="Becky Crouch" userId="c8246cc5-0a21-4bf3-8f37-70937c159b77" providerId="ADAL" clId="{8D49F26A-E998-45A7-9F79-91CF885EBE91}" dt="2019-02-11T10:05:37.589" v="398" actId="478"/>
          <ac:picMkLst>
            <pc:docMk/>
            <pc:sldMk cId="36917022" sldId="360"/>
            <ac:picMk id="10" creationId="{6ACD2A02-6CF9-4C81-A880-3A0761B31BAF}"/>
          </ac:picMkLst>
        </pc:picChg>
        <pc:picChg chg="add del mod">
          <ac:chgData name="Becky Crouch" userId="c8246cc5-0a21-4bf3-8f37-70937c159b77" providerId="ADAL" clId="{8D49F26A-E998-45A7-9F79-91CF885EBE91}" dt="2019-02-11T10:05:35.611" v="397" actId="478"/>
          <ac:picMkLst>
            <pc:docMk/>
            <pc:sldMk cId="36917022" sldId="360"/>
            <ac:picMk id="11" creationId="{6C90A891-F660-4361-9A61-F00703B71E8D}"/>
          </ac:picMkLst>
        </pc:picChg>
        <pc:picChg chg="add mod">
          <ac:chgData name="Becky Crouch" userId="c8246cc5-0a21-4bf3-8f37-70937c159b77" providerId="ADAL" clId="{8D49F26A-E998-45A7-9F79-91CF885EBE91}" dt="2019-02-11T10:06:27.388" v="435" actId="14100"/>
          <ac:picMkLst>
            <pc:docMk/>
            <pc:sldMk cId="36917022" sldId="360"/>
            <ac:picMk id="12" creationId="{74198544-2A75-4719-8D07-351DD0618696}"/>
          </ac:picMkLst>
        </pc:picChg>
      </pc:sldChg>
      <pc:sldChg chg="modSp">
        <pc:chgData name="Becky Crouch" userId="c8246cc5-0a21-4bf3-8f37-70937c159b77" providerId="ADAL" clId="{8D49F26A-E998-45A7-9F79-91CF885EBE91}" dt="2019-02-10T17:00:10.502" v="166" actId="20577"/>
        <pc:sldMkLst>
          <pc:docMk/>
          <pc:sldMk cId="332354265" sldId="366"/>
        </pc:sldMkLst>
        <pc:spChg chg="mod">
          <ac:chgData name="Becky Crouch" userId="c8246cc5-0a21-4bf3-8f37-70937c159b77" providerId="ADAL" clId="{8D49F26A-E998-45A7-9F79-91CF885EBE91}" dt="2019-02-10T17:00:10.502" v="166" actId="20577"/>
          <ac:spMkLst>
            <pc:docMk/>
            <pc:sldMk cId="332354265" sldId="366"/>
            <ac:spMk id="19" creationId="{5252A847-DE45-4FA3-A1F8-EEBEB845FF8E}"/>
          </ac:spMkLst>
        </pc:spChg>
      </pc:sldChg>
      <pc:sldChg chg="delSp modSp add">
        <pc:chgData name="Becky Crouch" userId="c8246cc5-0a21-4bf3-8f37-70937c159b77" providerId="ADAL" clId="{8D49F26A-E998-45A7-9F79-91CF885EBE91}" dt="2019-02-11T18:43:38.696" v="1341" actId="478"/>
        <pc:sldMkLst>
          <pc:docMk/>
          <pc:sldMk cId="3031699880" sldId="367"/>
        </pc:sldMkLst>
        <pc:spChg chg="mod topLvl">
          <ac:chgData name="Becky Crouch" userId="c8246cc5-0a21-4bf3-8f37-70937c159b77" providerId="ADAL" clId="{8D49F26A-E998-45A7-9F79-91CF885EBE91}" dt="2019-02-11T18:43:20.317" v="1336" actId="165"/>
          <ac:spMkLst>
            <pc:docMk/>
            <pc:sldMk cId="3031699880" sldId="367"/>
            <ac:spMk id="6" creationId="{9B3DA343-D109-4810-96B8-B77A858326BC}"/>
          </ac:spMkLst>
        </pc:spChg>
        <pc:spChg chg="mod topLvl">
          <ac:chgData name="Becky Crouch" userId="c8246cc5-0a21-4bf3-8f37-70937c159b77" providerId="ADAL" clId="{8D49F26A-E998-45A7-9F79-91CF885EBE91}" dt="2019-02-11T18:43:20.317" v="1336" actId="165"/>
          <ac:spMkLst>
            <pc:docMk/>
            <pc:sldMk cId="3031699880" sldId="367"/>
            <ac:spMk id="9" creationId="{03A4A95D-85CE-496B-9E7F-A3B97573BB1A}"/>
          </ac:spMkLst>
        </pc:spChg>
        <pc:spChg chg="mod topLvl">
          <ac:chgData name="Becky Crouch" userId="c8246cc5-0a21-4bf3-8f37-70937c159b77" providerId="ADAL" clId="{8D49F26A-E998-45A7-9F79-91CF885EBE91}" dt="2019-02-11T18:43:20.317" v="1336" actId="165"/>
          <ac:spMkLst>
            <pc:docMk/>
            <pc:sldMk cId="3031699880" sldId="367"/>
            <ac:spMk id="10" creationId="{D3D377EE-529E-467B-8E67-E20DD64F7C17}"/>
          </ac:spMkLst>
        </pc:spChg>
        <pc:spChg chg="mod topLvl">
          <ac:chgData name="Becky Crouch" userId="c8246cc5-0a21-4bf3-8f37-70937c159b77" providerId="ADAL" clId="{8D49F26A-E998-45A7-9F79-91CF885EBE91}" dt="2019-02-11T18:43:20.317" v="1336" actId="165"/>
          <ac:spMkLst>
            <pc:docMk/>
            <pc:sldMk cId="3031699880" sldId="367"/>
            <ac:spMk id="11" creationId="{9B6AA21D-F146-41A0-91F0-02FFDA142505}"/>
          </ac:spMkLst>
        </pc:spChg>
        <pc:spChg chg="mod topLvl">
          <ac:chgData name="Becky Crouch" userId="c8246cc5-0a21-4bf3-8f37-70937c159b77" providerId="ADAL" clId="{8D49F26A-E998-45A7-9F79-91CF885EBE91}" dt="2019-02-11T18:43:26.560" v="1337" actId="1076"/>
          <ac:spMkLst>
            <pc:docMk/>
            <pc:sldMk cId="3031699880" sldId="367"/>
            <ac:spMk id="12" creationId="{BB437A0C-2542-4FA2-BD89-258C23F21B56}"/>
          </ac:spMkLst>
        </pc:spChg>
        <pc:spChg chg="mod topLvl">
          <ac:chgData name="Becky Crouch" userId="c8246cc5-0a21-4bf3-8f37-70937c159b77" providerId="ADAL" clId="{8D49F26A-E998-45A7-9F79-91CF885EBE91}" dt="2019-02-11T18:43:26.560" v="1337" actId="1076"/>
          <ac:spMkLst>
            <pc:docMk/>
            <pc:sldMk cId="3031699880" sldId="367"/>
            <ac:spMk id="13" creationId="{8134DD41-D9DE-44F6-A5AA-57B0D5ACD3A1}"/>
          </ac:spMkLst>
        </pc:spChg>
        <pc:spChg chg="mod topLvl">
          <ac:chgData name="Becky Crouch" userId="c8246cc5-0a21-4bf3-8f37-70937c159b77" providerId="ADAL" clId="{8D49F26A-E998-45A7-9F79-91CF885EBE91}" dt="2019-02-11T18:43:26.560" v="1337" actId="1076"/>
          <ac:spMkLst>
            <pc:docMk/>
            <pc:sldMk cId="3031699880" sldId="367"/>
            <ac:spMk id="14" creationId="{BAA429E1-D068-4A4F-94CC-F0E573F0ECF6}"/>
          </ac:spMkLst>
        </pc:spChg>
        <pc:spChg chg="mod topLvl">
          <ac:chgData name="Becky Crouch" userId="c8246cc5-0a21-4bf3-8f37-70937c159b77" providerId="ADAL" clId="{8D49F26A-E998-45A7-9F79-91CF885EBE91}" dt="2019-02-11T18:43:26.560" v="1337" actId="1076"/>
          <ac:spMkLst>
            <pc:docMk/>
            <pc:sldMk cId="3031699880" sldId="367"/>
            <ac:spMk id="15" creationId="{8D339103-0F22-42E9-80A7-094883F362A0}"/>
          </ac:spMkLst>
        </pc:spChg>
        <pc:grpChg chg="del mod">
          <ac:chgData name="Becky Crouch" userId="c8246cc5-0a21-4bf3-8f37-70937c159b77" providerId="ADAL" clId="{8D49F26A-E998-45A7-9F79-91CF885EBE91}" dt="2019-02-11T18:43:20.317" v="1336" actId="165"/>
          <ac:grpSpMkLst>
            <pc:docMk/>
            <pc:sldMk cId="3031699880" sldId="367"/>
            <ac:grpSpMk id="2" creationId="{0E28CE34-0D57-4D4E-B60B-6C686E5D6E46}"/>
          </ac:grpSpMkLst>
        </pc:grpChg>
        <pc:cxnChg chg="del mod topLvl">
          <ac:chgData name="Becky Crouch" userId="c8246cc5-0a21-4bf3-8f37-70937c159b77" providerId="ADAL" clId="{8D49F26A-E998-45A7-9F79-91CF885EBE91}" dt="2019-02-11T18:43:36.198" v="1340" actId="478"/>
          <ac:cxnSpMkLst>
            <pc:docMk/>
            <pc:sldMk cId="3031699880" sldId="367"/>
            <ac:cxnSpMk id="16" creationId="{8CBAC924-A768-4C7C-A770-65A00DA912ED}"/>
          </ac:cxnSpMkLst>
        </pc:cxnChg>
        <pc:cxnChg chg="del mod topLvl">
          <ac:chgData name="Becky Crouch" userId="c8246cc5-0a21-4bf3-8f37-70937c159b77" providerId="ADAL" clId="{8D49F26A-E998-45A7-9F79-91CF885EBE91}" dt="2019-02-11T18:43:33.567" v="1339" actId="478"/>
          <ac:cxnSpMkLst>
            <pc:docMk/>
            <pc:sldMk cId="3031699880" sldId="367"/>
            <ac:cxnSpMk id="17" creationId="{F5B8EEA0-64A1-48E2-B813-F7E9AFA1FAB9}"/>
          </ac:cxnSpMkLst>
        </pc:cxnChg>
        <pc:cxnChg chg="del mod topLvl">
          <ac:chgData name="Becky Crouch" userId="c8246cc5-0a21-4bf3-8f37-70937c159b77" providerId="ADAL" clId="{8D49F26A-E998-45A7-9F79-91CF885EBE91}" dt="2019-02-11T18:43:38.696" v="1341" actId="478"/>
          <ac:cxnSpMkLst>
            <pc:docMk/>
            <pc:sldMk cId="3031699880" sldId="367"/>
            <ac:cxnSpMk id="20" creationId="{4EEE1767-7427-4C93-B322-915905863A43}"/>
          </ac:cxnSpMkLst>
        </pc:cxnChg>
        <pc:cxnChg chg="del mod topLvl">
          <ac:chgData name="Becky Crouch" userId="c8246cc5-0a21-4bf3-8f37-70937c159b77" providerId="ADAL" clId="{8D49F26A-E998-45A7-9F79-91CF885EBE91}" dt="2019-02-11T18:43:31.736" v="1338" actId="478"/>
          <ac:cxnSpMkLst>
            <pc:docMk/>
            <pc:sldMk cId="3031699880" sldId="367"/>
            <ac:cxnSpMk id="21" creationId="{248540E4-F977-4A90-9374-076B5701194D}"/>
          </ac:cxnSpMkLst>
        </pc:cxnChg>
      </pc:sldChg>
      <pc:sldChg chg="addSp delSp modSp add">
        <pc:chgData name="Becky Crouch" userId="c8246cc5-0a21-4bf3-8f37-70937c159b77" providerId="ADAL" clId="{8D49F26A-E998-45A7-9F79-91CF885EBE91}" dt="2019-02-11T10:52:48.699" v="848" actId="20577"/>
        <pc:sldMkLst>
          <pc:docMk/>
          <pc:sldMk cId="2687136370" sldId="368"/>
        </pc:sldMkLst>
        <pc:spChg chg="add del">
          <ac:chgData name="Becky Crouch" userId="c8246cc5-0a21-4bf3-8f37-70937c159b77" providerId="ADAL" clId="{8D49F26A-E998-45A7-9F79-91CF885EBE91}" dt="2019-02-11T10:51:48.087" v="799" actId="478"/>
          <ac:spMkLst>
            <pc:docMk/>
            <pc:sldMk cId="2687136370" sldId="368"/>
            <ac:spMk id="15" creationId="{600F7904-D344-45FD-8A76-5C96D8EEBCAF}"/>
          </ac:spMkLst>
        </pc:spChg>
        <pc:spChg chg="mod">
          <ac:chgData name="Becky Crouch" userId="c8246cc5-0a21-4bf3-8f37-70937c159b77" providerId="ADAL" clId="{8D49F26A-E998-45A7-9F79-91CF885EBE91}" dt="2019-02-11T10:52:48.699" v="848" actId="20577"/>
          <ac:spMkLst>
            <pc:docMk/>
            <pc:sldMk cId="2687136370" sldId="368"/>
            <ac:spMk id="19" creationId="{5252A847-DE45-4FA3-A1F8-EEBEB845FF8E}"/>
          </ac:spMkLst>
        </pc:spChg>
        <pc:graphicFrameChg chg="add mod modGraphic">
          <ac:chgData name="Becky Crouch" userId="c8246cc5-0a21-4bf3-8f37-70937c159b77" providerId="ADAL" clId="{8D49F26A-E998-45A7-9F79-91CF885EBE91}" dt="2019-02-11T10:44:07.287" v="708" actId="20577"/>
          <ac:graphicFrameMkLst>
            <pc:docMk/>
            <pc:sldMk cId="2687136370" sldId="368"/>
            <ac:graphicFrameMk id="6" creationId="{AB653271-36F8-42F0-B5FC-22F7B7F72BED}"/>
          </ac:graphicFrameMkLst>
        </pc:graphicFrameChg>
        <pc:graphicFrameChg chg="add mod modGraphic">
          <ac:chgData name="Becky Crouch" userId="c8246cc5-0a21-4bf3-8f37-70937c159b77" providerId="ADAL" clId="{8D49F26A-E998-45A7-9F79-91CF885EBE91}" dt="2019-02-11T10:44:30.577" v="739" actId="20577"/>
          <ac:graphicFrameMkLst>
            <pc:docMk/>
            <pc:sldMk cId="2687136370" sldId="368"/>
            <ac:graphicFrameMk id="9" creationId="{8FDB74BA-85EB-4D2D-A4C6-E44503CFF3A8}"/>
          </ac:graphicFrameMkLst>
        </pc:graphicFrameChg>
        <pc:graphicFrameChg chg="add mod modGraphic">
          <ac:chgData name="Becky Crouch" userId="c8246cc5-0a21-4bf3-8f37-70937c159b77" providerId="ADAL" clId="{8D49F26A-E998-45A7-9F79-91CF885EBE91}" dt="2019-02-11T10:44:21.948" v="723" actId="20577"/>
          <ac:graphicFrameMkLst>
            <pc:docMk/>
            <pc:sldMk cId="2687136370" sldId="368"/>
            <ac:graphicFrameMk id="10" creationId="{DE430CED-FB1A-4D89-976D-87EFE89C6E54}"/>
          </ac:graphicFrameMkLst>
        </pc:graphicFrameChg>
        <pc:picChg chg="add mod modCrop">
          <ac:chgData name="Becky Crouch" userId="c8246cc5-0a21-4bf3-8f37-70937c159b77" providerId="ADAL" clId="{8D49F26A-E998-45A7-9F79-91CF885EBE91}" dt="2019-02-11T10:51:15.407" v="797" actId="1076"/>
          <ac:picMkLst>
            <pc:docMk/>
            <pc:sldMk cId="2687136370" sldId="368"/>
            <ac:picMk id="3" creationId="{CD0BA18C-F1BA-4AFB-9757-E3672567CFFD}"/>
          </ac:picMkLst>
        </pc:picChg>
        <pc:picChg chg="add mod">
          <ac:chgData name="Becky Crouch" userId="c8246cc5-0a21-4bf3-8f37-70937c159b77" providerId="ADAL" clId="{8D49F26A-E998-45A7-9F79-91CF885EBE91}" dt="2019-02-11T10:50:26.770" v="785" actId="1076"/>
          <ac:picMkLst>
            <pc:docMk/>
            <pc:sldMk cId="2687136370" sldId="368"/>
            <ac:picMk id="5" creationId="{11D256EF-9848-4D8C-BD35-BAAB0C6F9AF2}"/>
          </ac:picMkLst>
        </pc:picChg>
        <pc:picChg chg="add mod">
          <ac:chgData name="Becky Crouch" userId="c8246cc5-0a21-4bf3-8f37-70937c159b77" providerId="ADAL" clId="{8D49F26A-E998-45A7-9F79-91CF885EBE91}" dt="2019-02-11T10:51:06.863" v="795" actId="1076"/>
          <ac:picMkLst>
            <pc:docMk/>
            <pc:sldMk cId="2687136370" sldId="368"/>
            <ac:picMk id="12" creationId="{F7EB4961-1D2A-4035-BC90-862349D76F57}"/>
          </ac:picMkLst>
        </pc:picChg>
      </pc:sldChg>
      <pc:sldChg chg="addSp modSp add">
        <pc:chgData name="Becky Crouch" userId="c8246cc5-0a21-4bf3-8f37-70937c159b77" providerId="ADAL" clId="{8D49F26A-E998-45A7-9F79-91CF885EBE91}" dt="2019-02-11T10:27:05.600" v="650" actId="20577"/>
        <pc:sldMkLst>
          <pc:docMk/>
          <pc:sldMk cId="4005674541" sldId="369"/>
        </pc:sldMkLst>
        <pc:spChg chg="mod">
          <ac:chgData name="Becky Crouch" userId="c8246cc5-0a21-4bf3-8f37-70937c159b77" providerId="ADAL" clId="{8D49F26A-E998-45A7-9F79-91CF885EBE91}" dt="2019-02-11T10:27:05.600" v="650" actId="20577"/>
          <ac:spMkLst>
            <pc:docMk/>
            <pc:sldMk cId="4005674541" sldId="369"/>
            <ac:spMk id="19" creationId="{5252A847-DE45-4FA3-A1F8-EEBEB845FF8E}"/>
          </ac:spMkLst>
        </pc:spChg>
        <pc:picChg chg="add mod modCrop">
          <ac:chgData name="Becky Crouch" userId="c8246cc5-0a21-4bf3-8f37-70937c159b77" providerId="ADAL" clId="{8D49F26A-E998-45A7-9F79-91CF885EBE91}" dt="2019-02-11T10:25:56.643" v="620" actId="1076"/>
          <ac:picMkLst>
            <pc:docMk/>
            <pc:sldMk cId="4005674541" sldId="369"/>
            <ac:picMk id="3" creationId="{6BE0C514-6EC2-4CA1-B809-0A90CCBFBB85}"/>
          </ac:picMkLst>
        </pc:picChg>
      </pc:sldChg>
      <pc:sldChg chg="addSp delSp modSp add">
        <pc:chgData name="Becky Crouch" userId="c8246cc5-0a21-4bf3-8f37-70937c159b77" providerId="ADAL" clId="{8D49F26A-E998-45A7-9F79-91CF885EBE91}" dt="2019-02-11T10:19:35.360" v="566" actId="20577"/>
        <pc:sldMkLst>
          <pc:docMk/>
          <pc:sldMk cId="2531966561" sldId="370"/>
        </pc:sldMkLst>
        <pc:spChg chg="mod">
          <ac:chgData name="Becky Crouch" userId="c8246cc5-0a21-4bf3-8f37-70937c159b77" providerId="ADAL" clId="{8D49F26A-E998-45A7-9F79-91CF885EBE91}" dt="2019-02-11T10:19:35.360" v="566" actId="20577"/>
          <ac:spMkLst>
            <pc:docMk/>
            <pc:sldMk cId="2531966561" sldId="370"/>
            <ac:spMk id="19" creationId="{5252A847-DE45-4FA3-A1F8-EEBEB845FF8E}"/>
          </ac:spMkLst>
        </pc:spChg>
        <pc:graphicFrameChg chg="add mod modGraphic">
          <ac:chgData name="Becky Crouch" userId="c8246cc5-0a21-4bf3-8f37-70937c159b77" providerId="ADAL" clId="{8D49F26A-E998-45A7-9F79-91CF885EBE91}" dt="2019-02-11T10:17:16.562" v="515" actId="555"/>
          <ac:graphicFrameMkLst>
            <pc:docMk/>
            <pc:sldMk cId="2531966561" sldId="370"/>
            <ac:graphicFrameMk id="2" creationId="{768FA732-AD1C-4BC4-9F6B-1D70CA1C2ACD}"/>
          </ac:graphicFrameMkLst>
        </pc:graphicFrameChg>
        <pc:graphicFrameChg chg="add del">
          <ac:chgData name="Becky Crouch" userId="c8246cc5-0a21-4bf3-8f37-70937c159b77" providerId="ADAL" clId="{8D49F26A-E998-45A7-9F79-91CF885EBE91}" dt="2019-02-11T10:09:03.622" v="460" actId="478"/>
          <ac:graphicFrameMkLst>
            <pc:docMk/>
            <pc:sldMk cId="2531966561" sldId="370"/>
            <ac:graphicFrameMk id="6" creationId="{23AFF524-0D54-4B7A-9A95-CA413C5EB317}"/>
          </ac:graphicFrameMkLst>
        </pc:graphicFrameChg>
        <pc:graphicFrameChg chg="add del mod">
          <ac:chgData name="Becky Crouch" userId="c8246cc5-0a21-4bf3-8f37-70937c159b77" providerId="ADAL" clId="{8D49F26A-E998-45A7-9F79-91CF885EBE91}" dt="2019-02-11T10:09:21.545" v="463" actId="478"/>
          <ac:graphicFrameMkLst>
            <pc:docMk/>
            <pc:sldMk cId="2531966561" sldId="370"/>
            <ac:graphicFrameMk id="9" creationId="{38CBCD2F-1EDD-4B72-99CF-22EC0FF841C6}"/>
          </ac:graphicFrameMkLst>
        </pc:graphicFrameChg>
        <pc:graphicFrameChg chg="add modGraphic">
          <ac:chgData name="Becky Crouch" userId="c8246cc5-0a21-4bf3-8f37-70937c159b77" providerId="ADAL" clId="{8D49F26A-E998-45A7-9F79-91CF885EBE91}" dt="2019-02-11T10:18:21.464" v="525" actId="20577"/>
          <ac:graphicFrameMkLst>
            <pc:docMk/>
            <pc:sldMk cId="2531966561" sldId="370"/>
            <ac:graphicFrameMk id="10" creationId="{CEEC7BBE-79FF-49B4-9344-EC9477DB7686}"/>
          </ac:graphicFrameMkLst>
        </pc:graphicFrameChg>
        <pc:graphicFrameChg chg="add del mod">
          <ac:chgData name="Becky Crouch" userId="c8246cc5-0a21-4bf3-8f37-70937c159b77" providerId="ADAL" clId="{8D49F26A-E998-45A7-9F79-91CF885EBE91}" dt="2019-02-11T10:13:53.751" v="483" actId="478"/>
          <ac:graphicFrameMkLst>
            <pc:docMk/>
            <pc:sldMk cId="2531966561" sldId="370"/>
            <ac:graphicFrameMk id="11" creationId="{47485EEA-A496-455B-A8D9-700879C734BC}"/>
          </ac:graphicFrameMkLst>
        </pc:graphicFrameChg>
        <pc:graphicFrameChg chg="add del mod modGraphic">
          <ac:chgData name="Becky Crouch" userId="c8246cc5-0a21-4bf3-8f37-70937c159b77" providerId="ADAL" clId="{8D49F26A-E998-45A7-9F79-91CF885EBE91}" dt="2019-02-11T10:13:49.211" v="482" actId="478"/>
          <ac:graphicFrameMkLst>
            <pc:docMk/>
            <pc:sldMk cId="2531966561" sldId="370"/>
            <ac:graphicFrameMk id="12" creationId="{DFCF5426-3A9A-4622-B7A2-6F79A19B7F6E}"/>
          </ac:graphicFrameMkLst>
        </pc:graphicFrameChg>
        <pc:graphicFrameChg chg="add mod modGraphic">
          <ac:chgData name="Becky Crouch" userId="c8246cc5-0a21-4bf3-8f37-70937c159b77" providerId="ADAL" clId="{8D49F26A-E998-45A7-9F79-91CF885EBE91}" dt="2019-02-11T10:17:16.562" v="515" actId="555"/>
          <ac:graphicFrameMkLst>
            <pc:docMk/>
            <pc:sldMk cId="2531966561" sldId="370"/>
            <ac:graphicFrameMk id="13" creationId="{4EBEB08E-27E5-4D45-9431-EF176DB54C73}"/>
          </ac:graphicFrameMkLst>
        </pc:graphicFrameChg>
        <pc:graphicFrameChg chg="add mod modGraphic">
          <ac:chgData name="Becky Crouch" userId="c8246cc5-0a21-4bf3-8f37-70937c159b77" providerId="ADAL" clId="{8D49F26A-E998-45A7-9F79-91CF885EBE91}" dt="2019-02-11T10:17:16.562" v="515" actId="555"/>
          <ac:graphicFrameMkLst>
            <pc:docMk/>
            <pc:sldMk cId="2531966561" sldId="370"/>
            <ac:graphicFrameMk id="14" creationId="{8FB82693-43B2-4977-AA0B-B2380F6FD803}"/>
          </ac:graphicFrameMkLst>
        </pc:graphicFrameChg>
        <pc:picChg chg="mod">
          <ac:chgData name="Becky Crouch" userId="c8246cc5-0a21-4bf3-8f37-70937c159b77" providerId="ADAL" clId="{8D49F26A-E998-45A7-9F79-91CF885EBE91}" dt="2019-02-11T10:14:51.022" v="494" actId="1076"/>
          <ac:picMkLst>
            <pc:docMk/>
            <pc:sldMk cId="2531966561" sldId="370"/>
            <ac:picMk id="8" creationId="{D9426B6B-94AA-4D9B-BC63-8F0BC9ED5115}"/>
          </ac:picMkLst>
        </pc:picChg>
      </pc:sldChg>
      <pc:sldChg chg="add">
        <pc:chgData name="Becky Crouch" userId="c8246cc5-0a21-4bf3-8f37-70937c159b77" providerId="ADAL" clId="{8D49F26A-E998-45A7-9F79-91CF885EBE91}" dt="2019-02-11T10:07:42.678" v="452"/>
        <pc:sldMkLst>
          <pc:docMk/>
          <pc:sldMk cId="2402660868" sldId="371"/>
        </pc:sldMkLst>
      </pc:sldChg>
      <pc:sldChg chg="add">
        <pc:chgData name="Becky Crouch" userId="c8246cc5-0a21-4bf3-8f37-70937c159b77" providerId="ADAL" clId="{8D49F26A-E998-45A7-9F79-91CF885EBE91}" dt="2019-02-11T10:19:26.455" v="549"/>
        <pc:sldMkLst>
          <pc:docMk/>
          <pc:sldMk cId="587975384" sldId="372"/>
        </pc:sldMkLst>
      </pc:sldChg>
      <pc:sldChg chg="add">
        <pc:chgData name="Becky Crouch" userId="c8246cc5-0a21-4bf3-8f37-70937c159b77" providerId="ADAL" clId="{8D49F26A-E998-45A7-9F79-91CF885EBE91}" dt="2019-02-11T10:26:58.963" v="643"/>
        <pc:sldMkLst>
          <pc:docMk/>
          <pc:sldMk cId="929068894" sldId="373"/>
        </pc:sldMkLst>
      </pc:sldChg>
      <pc:sldChg chg="add">
        <pc:chgData name="Becky Crouch" userId="c8246cc5-0a21-4bf3-8f37-70937c159b77" providerId="ADAL" clId="{8D49F26A-E998-45A7-9F79-91CF885EBE91}" dt="2019-02-11T10:52:32.995" v="846"/>
        <pc:sldMkLst>
          <pc:docMk/>
          <pc:sldMk cId="3460202297" sldId="374"/>
        </pc:sldMkLst>
      </pc:sldChg>
      <pc:sldChg chg="add">
        <pc:chgData name="Becky Crouch" userId="c8246cc5-0a21-4bf3-8f37-70937c159b77" providerId="ADAL" clId="{8D49F26A-E998-45A7-9F79-91CF885EBE91}" dt="2019-02-11T15:54:03.636" v="1065"/>
        <pc:sldMkLst>
          <pc:docMk/>
          <pc:sldMk cId="3476852432" sldId="376"/>
        </pc:sldMkLst>
      </pc:sldChg>
      <pc:sldChg chg="addSp delSp modSp add ord">
        <pc:chgData name="Becky Crouch" userId="c8246cc5-0a21-4bf3-8f37-70937c159b77" providerId="ADAL" clId="{8D49F26A-E998-45A7-9F79-91CF885EBE91}" dt="2019-02-11T18:33:41.520" v="1226" actId="478"/>
        <pc:sldMkLst>
          <pc:docMk/>
          <pc:sldMk cId="1531407738" sldId="377"/>
        </pc:sldMkLst>
        <pc:spChg chg="add del mod">
          <ac:chgData name="Becky Crouch" userId="c8246cc5-0a21-4bf3-8f37-70937c159b77" providerId="ADAL" clId="{8D49F26A-E998-45A7-9F79-91CF885EBE91}" dt="2019-02-11T18:33:37.871" v="1225" actId="478"/>
          <ac:spMkLst>
            <pc:docMk/>
            <pc:sldMk cId="1531407738" sldId="377"/>
            <ac:spMk id="2" creationId="{EAA07016-8C8D-4DED-B861-5E616BD7593C}"/>
          </ac:spMkLst>
        </pc:spChg>
        <pc:spChg chg="add del mod">
          <ac:chgData name="Becky Crouch" userId="c8246cc5-0a21-4bf3-8f37-70937c159b77" providerId="ADAL" clId="{8D49F26A-E998-45A7-9F79-91CF885EBE91}" dt="2019-02-11T18:33:41.520" v="1226" actId="478"/>
          <ac:spMkLst>
            <pc:docMk/>
            <pc:sldMk cId="1531407738" sldId="377"/>
            <ac:spMk id="9" creationId="{848802FC-4207-4BC5-8AB6-ADCE2DF181C6}"/>
          </ac:spMkLst>
        </pc:spChg>
        <pc:spChg chg="mod">
          <ac:chgData name="Becky Crouch" userId="c8246cc5-0a21-4bf3-8f37-70937c159b77" providerId="ADAL" clId="{8D49F26A-E998-45A7-9F79-91CF885EBE91}" dt="2019-02-11T18:30:31.868" v="1146" actId="20577"/>
          <ac:spMkLst>
            <pc:docMk/>
            <pc:sldMk cId="1531407738" sldId="377"/>
            <ac:spMk id="19" creationId="{5252A847-DE45-4FA3-A1F8-EEBEB845FF8E}"/>
          </ac:spMkLst>
        </pc:spChg>
      </pc:sldChg>
      <pc:sldChg chg="add">
        <pc:chgData name="Becky Crouch" userId="c8246cc5-0a21-4bf3-8f37-70937c159b77" providerId="ADAL" clId="{8D49F26A-E998-45A7-9F79-91CF885EBE91}" dt="2019-02-11T18:41:28.072" v="1316"/>
        <pc:sldMkLst>
          <pc:docMk/>
          <pc:sldMk cId="3384855343" sldId="379"/>
        </pc:sldMkLst>
      </pc:sldChg>
      <pc:sldChg chg="add">
        <pc:chgData name="Becky Crouch" userId="c8246cc5-0a21-4bf3-8f37-70937c159b77" providerId="ADAL" clId="{8D49F26A-E998-45A7-9F79-91CF885EBE91}" dt="2019-02-11T18:42:49.299" v="1331"/>
        <pc:sldMkLst>
          <pc:docMk/>
          <pc:sldMk cId="3832577328" sldId="380"/>
        </pc:sldMkLst>
      </pc:sldChg>
      <pc:sldChg chg="add">
        <pc:chgData name="Becky Crouch" userId="c8246cc5-0a21-4bf3-8f37-70937c159b77" providerId="ADAL" clId="{8D49F26A-E998-45A7-9F79-91CF885EBE91}" dt="2019-02-11T19:23:00.529" v="1342"/>
        <pc:sldMkLst>
          <pc:docMk/>
          <pc:sldMk cId="414145576" sldId="381"/>
        </pc:sldMkLst>
      </pc:sldChg>
    </pc:docChg>
  </pc:docChgLst>
  <pc:docChgLst>
    <pc:chgData name="Lindsay Grix" userId="a678036f-2d88-407c-addb-d0af3fea6eec" providerId="ADAL" clId="{9DADDA2D-7023-4224-AA88-96B93008952B}"/>
  </pc:docChgLst>
  <pc:docChgLst>
    <pc:chgData name="Ashleigh Sobol" userId="8430f2a2-602f-4dde-a79b-412efd9dd8bf" providerId="ADAL" clId="{A204DDAC-AA7C-4679-9F40-91028CD5C38E}"/>
  </pc:docChgLst>
  <pc:docChgLst>
    <pc:chgData name="Davina Szilvasy" userId="59fb472d-eed4-4f11-9686-c2c8db02a2cd" providerId="ADAL" clId="{28C3AB24-E2C5-4D07-BB11-AB75CC21F488}"/>
    <pc:docChg chg="modSld">
      <pc:chgData name="Davina Szilvasy" userId="59fb472d-eed4-4f11-9686-c2c8db02a2cd" providerId="ADAL" clId="{28C3AB24-E2C5-4D07-BB11-AB75CC21F488}" dt="2019-01-16T12:10:45.545" v="0" actId="1076"/>
      <pc:docMkLst>
        <pc:docMk/>
      </pc:docMkLst>
      <pc:sldChg chg="modSp">
        <pc:chgData name="Davina Szilvasy" userId="59fb472d-eed4-4f11-9686-c2c8db02a2cd" providerId="ADAL" clId="{28C3AB24-E2C5-4D07-BB11-AB75CC21F488}" dt="2019-01-16T12:10:45.545" v="0" actId="1076"/>
        <pc:sldMkLst>
          <pc:docMk/>
          <pc:sldMk cId="332354265" sldId="366"/>
        </pc:sldMkLst>
        <pc:spChg chg="mod">
          <ac:chgData name="Davina Szilvasy" userId="59fb472d-eed4-4f11-9686-c2c8db02a2cd" providerId="ADAL" clId="{28C3AB24-E2C5-4D07-BB11-AB75CC21F488}" dt="2019-01-16T12:10:45.545" v="0" actId="1076"/>
          <ac:spMkLst>
            <pc:docMk/>
            <pc:sldMk cId="332354265" sldId="366"/>
            <ac:spMk id="19" creationId="{5252A847-DE45-4FA3-A1F8-EEBEB845FF8E}"/>
          </ac:spMkLst>
        </pc:spChg>
      </pc:sldChg>
    </pc:docChg>
  </pc:docChgLst>
  <pc:docChgLst>
    <pc:chgData name="Davina Szilvasy" userId="59fb472d-eed4-4f11-9686-c2c8db02a2cd" providerId="ADAL" clId="{9A089914-D4F5-4675-8D53-B83E09086CB4}"/>
    <pc:docChg chg="undo custSel addSld delSld modSld">
      <pc:chgData name="Davina Szilvasy" userId="59fb472d-eed4-4f11-9686-c2c8db02a2cd" providerId="ADAL" clId="{9A089914-D4F5-4675-8D53-B83E09086CB4}" dt="2019-02-13T12:10:46.876" v="169" actId="6549"/>
      <pc:docMkLst>
        <pc:docMk/>
      </pc:docMkLst>
      <pc:sldChg chg="modSp">
        <pc:chgData name="Davina Szilvasy" userId="59fb472d-eed4-4f11-9686-c2c8db02a2cd" providerId="ADAL" clId="{9A089914-D4F5-4675-8D53-B83E09086CB4}" dt="2019-02-13T12:09:19.628" v="159" actId="20577"/>
        <pc:sldMkLst>
          <pc:docMk/>
          <pc:sldMk cId="2637481266" sldId="256"/>
        </pc:sldMkLst>
        <pc:spChg chg="mod">
          <ac:chgData name="Davina Szilvasy" userId="59fb472d-eed4-4f11-9686-c2c8db02a2cd" providerId="ADAL" clId="{9A089914-D4F5-4675-8D53-B83E09086CB4}" dt="2019-02-13T12:09:19.628" v="159" actId="20577"/>
          <ac:spMkLst>
            <pc:docMk/>
            <pc:sldMk cId="2637481266" sldId="256"/>
            <ac:spMk id="19" creationId="{5252A847-DE45-4FA3-A1F8-EEBEB845FF8E}"/>
          </ac:spMkLst>
        </pc:spChg>
      </pc:sldChg>
      <pc:sldChg chg="modSp">
        <pc:chgData name="Davina Szilvasy" userId="59fb472d-eed4-4f11-9686-c2c8db02a2cd" providerId="ADAL" clId="{9A089914-D4F5-4675-8D53-B83E09086CB4}" dt="2019-02-13T12:09:54.781" v="160" actId="6549"/>
        <pc:sldMkLst>
          <pc:docMk/>
          <pc:sldMk cId="636014570" sldId="314"/>
        </pc:sldMkLst>
        <pc:spChg chg="mod">
          <ac:chgData name="Davina Szilvasy" userId="59fb472d-eed4-4f11-9686-c2c8db02a2cd" providerId="ADAL" clId="{9A089914-D4F5-4675-8D53-B83E09086CB4}" dt="2019-02-13T12:09:54.781" v="160" actId="6549"/>
          <ac:spMkLst>
            <pc:docMk/>
            <pc:sldMk cId="636014570" sldId="314"/>
            <ac:spMk id="19" creationId="{5252A847-DE45-4FA3-A1F8-EEBEB845FF8E}"/>
          </ac:spMkLst>
        </pc:spChg>
      </pc:sldChg>
      <pc:sldChg chg="modSp">
        <pc:chgData name="Davina Szilvasy" userId="59fb472d-eed4-4f11-9686-c2c8db02a2cd" providerId="ADAL" clId="{9A089914-D4F5-4675-8D53-B83E09086CB4}" dt="2019-02-13T12:10:05.444" v="162" actId="6549"/>
        <pc:sldMkLst>
          <pc:docMk/>
          <pc:sldMk cId="1071900124" sldId="355"/>
        </pc:sldMkLst>
        <pc:spChg chg="mod">
          <ac:chgData name="Davina Szilvasy" userId="59fb472d-eed4-4f11-9686-c2c8db02a2cd" providerId="ADAL" clId="{9A089914-D4F5-4675-8D53-B83E09086CB4}" dt="2019-02-13T12:10:05.444" v="162" actId="6549"/>
          <ac:spMkLst>
            <pc:docMk/>
            <pc:sldMk cId="1071900124" sldId="355"/>
            <ac:spMk id="19" creationId="{5252A847-DE45-4FA3-A1F8-EEBEB845FF8E}"/>
          </ac:spMkLst>
        </pc:spChg>
      </pc:sldChg>
      <pc:sldChg chg="modSp">
        <pc:chgData name="Davina Szilvasy" userId="59fb472d-eed4-4f11-9686-c2c8db02a2cd" providerId="ADAL" clId="{9A089914-D4F5-4675-8D53-B83E09086CB4}" dt="2019-02-13T09:41:51.949" v="26"/>
        <pc:sldMkLst>
          <pc:docMk/>
          <pc:sldMk cId="36917022" sldId="360"/>
        </pc:sldMkLst>
        <pc:spChg chg="mod">
          <ac:chgData name="Davina Szilvasy" userId="59fb472d-eed4-4f11-9686-c2c8db02a2cd" providerId="ADAL" clId="{9A089914-D4F5-4675-8D53-B83E09086CB4}" dt="2019-02-13T09:39:34.887" v="5" actId="1035"/>
          <ac:spMkLst>
            <pc:docMk/>
            <pc:sldMk cId="36917022" sldId="360"/>
            <ac:spMk id="19" creationId="{5252A847-DE45-4FA3-A1F8-EEBEB845FF8E}"/>
          </ac:spMkLst>
        </pc:spChg>
        <pc:graphicFrameChg chg="mod">
          <ac:chgData name="Davina Szilvasy" userId="59fb472d-eed4-4f11-9686-c2c8db02a2cd" providerId="ADAL" clId="{9A089914-D4F5-4675-8D53-B83E09086CB4}" dt="2019-02-13T09:41:51.949" v="26"/>
          <ac:graphicFrameMkLst>
            <pc:docMk/>
            <pc:sldMk cId="36917022" sldId="360"/>
            <ac:graphicFrameMk id="6" creationId="{938B9DA4-2D30-4726-AD2D-05515BEFD6DD}"/>
          </ac:graphicFrameMkLst>
        </pc:graphicFrameChg>
      </pc:sldChg>
      <pc:sldChg chg="modSp">
        <pc:chgData name="Davina Szilvasy" userId="59fb472d-eed4-4f11-9686-c2c8db02a2cd" providerId="ADAL" clId="{9A089914-D4F5-4675-8D53-B83E09086CB4}" dt="2019-02-13T09:39:09.978" v="3" actId="1036"/>
        <pc:sldMkLst>
          <pc:docMk/>
          <pc:sldMk cId="332354265" sldId="366"/>
        </pc:sldMkLst>
        <pc:spChg chg="mod">
          <ac:chgData name="Davina Szilvasy" userId="59fb472d-eed4-4f11-9686-c2c8db02a2cd" providerId="ADAL" clId="{9A089914-D4F5-4675-8D53-B83E09086CB4}" dt="2019-02-13T09:39:09.978" v="3" actId="1036"/>
          <ac:spMkLst>
            <pc:docMk/>
            <pc:sldMk cId="332354265" sldId="366"/>
            <ac:spMk id="19" creationId="{5252A847-DE45-4FA3-A1F8-EEBEB845FF8E}"/>
          </ac:spMkLst>
        </pc:spChg>
      </pc:sldChg>
      <pc:sldChg chg="modSp">
        <pc:chgData name="Davina Szilvasy" userId="59fb472d-eed4-4f11-9686-c2c8db02a2cd" providerId="ADAL" clId="{9A089914-D4F5-4675-8D53-B83E09086CB4}" dt="2019-02-13T09:44:04.994" v="47"/>
        <pc:sldMkLst>
          <pc:docMk/>
          <pc:sldMk cId="2687136370" sldId="368"/>
        </pc:sldMkLst>
        <pc:spChg chg="mod">
          <ac:chgData name="Davina Szilvasy" userId="59fb472d-eed4-4f11-9686-c2c8db02a2cd" providerId="ADAL" clId="{9A089914-D4F5-4675-8D53-B83E09086CB4}" dt="2019-02-13T09:40:04.437" v="11" actId="1035"/>
          <ac:spMkLst>
            <pc:docMk/>
            <pc:sldMk cId="2687136370" sldId="368"/>
            <ac:spMk id="19" creationId="{5252A847-DE45-4FA3-A1F8-EEBEB845FF8E}"/>
          </ac:spMkLst>
        </pc:spChg>
        <pc:graphicFrameChg chg="mod">
          <ac:chgData name="Davina Szilvasy" userId="59fb472d-eed4-4f11-9686-c2c8db02a2cd" providerId="ADAL" clId="{9A089914-D4F5-4675-8D53-B83E09086CB4}" dt="2019-02-13T09:44:04.994" v="47"/>
          <ac:graphicFrameMkLst>
            <pc:docMk/>
            <pc:sldMk cId="2687136370" sldId="368"/>
            <ac:graphicFrameMk id="6" creationId="{AB653271-36F8-42F0-B5FC-22F7B7F72BED}"/>
          </ac:graphicFrameMkLst>
        </pc:graphicFrameChg>
        <pc:graphicFrameChg chg="mod">
          <ac:chgData name="Davina Szilvasy" userId="59fb472d-eed4-4f11-9686-c2c8db02a2cd" providerId="ADAL" clId="{9A089914-D4F5-4675-8D53-B83E09086CB4}" dt="2019-02-13T09:44:03.063" v="46"/>
          <ac:graphicFrameMkLst>
            <pc:docMk/>
            <pc:sldMk cId="2687136370" sldId="368"/>
            <ac:graphicFrameMk id="9" creationId="{8FDB74BA-85EB-4D2D-A4C6-E44503CFF3A8}"/>
          </ac:graphicFrameMkLst>
        </pc:graphicFrameChg>
        <pc:graphicFrameChg chg="mod">
          <ac:chgData name="Davina Szilvasy" userId="59fb472d-eed4-4f11-9686-c2c8db02a2cd" providerId="ADAL" clId="{9A089914-D4F5-4675-8D53-B83E09086CB4}" dt="2019-02-13T09:44:00.655" v="45"/>
          <ac:graphicFrameMkLst>
            <pc:docMk/>
            <pc:sldMk cId="2687136370" sldId="368"/>
            <ac:graphicFrameMk id="10" creationId="{DE430CED-FB1A-4D89-976D-87EFE89C6E54}"/>
          </ac:graphicFrameMkLst>
        </pc:graphicFrameChg>
      </pc:sldChg>
      <pc:sldChg chg="modSp">
        <pc:chgData name="Davina Szilvasy" userId="59fb472d-eed4-4f11-9686-c2c8db02a2cd" providerId="ADAL" clId="{9A089914-D4F5-4675-8D53-B83E09086CB4}" dt="2019-02-13T09:58:42.407" v="59" actId="20577"/>
        <pc:sldMkLst>
          <pc:docMk/>
          <pc:sldMk cId="4005674541" sldId="369"/>
        </pc:sldMkLst>
        <pc:spChg chg="mod">
          <ac:chgData name="Davina Szilvasy" userId="59fb472d-eed4-4f11-9686-c2c8db02a2cd" providerId="ADAL" clId="{9A089914-D4F5-4675-8D53-B83E09086CB4}" dt="2019-02-13T09:58:42.407" v="59" actId="20577"/>
          <ac:spMkLst>
            <pc:docMk/>
            <pc:sldMk cId="4005674541" sldId="369"/>
            <ac:spMk id="19" creationId="{5252A847-DE45-4FA3-A1F8-EEBEB845FF8E}"/>
          </ac:spMkLst>
        </pc:spChg>
      </pc:sldChg>
      <pc:sldChg chg="modSp">
        <pc:chgData name="Davina Szilvasy" userId="59fb472d-eed4-4f11-9686-c2c8db02a2cd" providerId="ADAL" clId="{9A089914-D4F5-4675-8D53-B83E09086CB4}" dt="2019-02-13T09:43:24.935" v="41"/>
        <pc:sldMkLst>
          <pc:docMk/>
          <pc:sldMk cId="2531966561" sldId="370"/>
        </pc:sldMkLst>
        <pc:spChg chg="mod">
          <ac:chgData name="Davina Szilvasy" userId="59fb472d-eed4-4f11-9686-c2c8db02a2cd" providerId="ADAL" clId="{9A089914-D4F5-4675-8D53-B83E09086CB4}" dt="2019-02-13T09:39:48.165" v="7" actId="1035"/>
          <ac:spMkLst>
            <pc:docMk/>
            <pc:sldMk cId="2531966561" sldId="370"/>
            <ac:spMk id="19" creationId="{5252A847-DE45-4FA3-A1F8-EEBEB845FF8E}"/>
          </ac:spMkLst>
        </pc:spChg>
        <pc:graphicFrameChg chg="mod">
          <ac:chgData name="Davina Szilvasy" userId="59fb472d-eed4-4f11-9686-c2c8db02a2cd" providerId="ADAL" clId="{9A089914-D4F5-4675-8D53-B83E09086CB4}" dt="2019-02-13T09:43:24.935" v="41"/>
          <ac:graphicFrameMkLst>
            <pc:docMk/>
            <pc:sldMk cId="2531966561" sldId="370"/>
            <ac:graphicFrameMk id="10" creationId="{CEEC7BBE-79FF-49B4-9344-EC9477DB7686}"/>
          </ac:graphicFrameMkLst>
        </pc:graphicFrameChg>
      </pc:sldChg>
      <pc:sldChg chg="modSp">
        <pc:chgData name="Davina Szilvasy" userId="59fb472d-eed4-4f11-9686-c2c8db02a2cd" providerId="ADAL" clId="{9A089914-D4F5-4675-8D53-B83E09086CB4}" dt="2019-02-13T09:42:49.633" v="36" actId="207"/>
        <pc:sldMkLst>
          <pc:docMk/>
          <pc:sldMk cId="2402660868" sldId="371"/>
        </pc:sldMkLst>
        <pc:spChg chg="mod">
          <ac:chgData name="Davina Szilvasy" userId="59fb472d-eed4-4f11-9686-c2c8db02a2cd" providerId="ADAL" clId="{9A089914-D4F5-4675-8D53-B83E09086CB4}" dt="2019-02-13T09:39:40.734" v="6" actId="1035"/>
          <ac:spMkLst>
            <pc:docMk/>
            <pc:sldMk cId="2402660868" sldId="371"/>
            <ac:spMk id="19" creationId="{5252A847-DE45-4FA3-A1F8-EEBEB845FF8E}"/>
          </ac:spMkLst>
        </pc:spChg>
        <pc:graphicFrameChg chg="mod modGraphic">
          <ac:chgData name="Davina Szilvasy" userId="59fb472d-eed4-4f11-9686-c2c8db02a2cd" providerId="ADAL" clId="{9A089914-D4F5-4675-8D53-B83E09086CB4}" dt="2019-02-13T09:42:49.633" v="36" actId="207"/>
          <ac:graphicFrameMkLst>
            <pc:docMk/>
            <pc:sldMk cId="2402660868" sldId="371"/>
            <ac:graphicFrameMk id="6" creationId="{938B9DA4-2D30-4726-AD2D-05515BEFD6DD}"/>
          </ac:graphicFrameMkLst>
        </pc:graphicFrameChg>
      </pc:sldChg>
      <pc:sldChg chg="modSp">
        <pc:chgData name="Davina Szilvasy" userId="59fb472d-eed4-4f11-9686-c2c8db02a2cd" providerId="ADAL" clId="{9A089914-D4F5-4675-8D53-B83E09086CB4}" dt="2019-02-13T09:43:35.960" v="44"/>
        <pc:sldMkLst>
          <pc:docMk/>
          <pc:sldMk cId="587975384" sldId="372"/>
        </pc:sldMkLst>
        <pc:spChg chg="mod">
          <ac:chgData name="Davina Szilvasy" userId="59fb472d-eed4-4f11-9686-c2c8db02a2cd" providerId="ADAL" clId="{9A089914-D4F5-4675-8D53-B83E09086CB4}" dt="2019-02-13T09:39:52.050" v="8" actId="1035"/>
          <ac:spMkLst>
            <pc:docMk/>
            <pc:sldMk cId="587975384" sldId="372"/>
            <ac:spMk id="19" creationId="{5252A847-DE45-4FA3-A1F8-EEBEB845FF8E}"/>
          </ac:spMkLst>
        </pc:spChg>
        <pc:graphicFrameChg chg="mod">
          <ac:chgData name="Davina Szilvasy" userId="59fb472d-eed4-4f11-9686-c2c8db02a2cd" providerId="ADAL" clId="{9A089914-D4F5-4675-8D53-B83E09086CB4}" dt="2019-02-13T09:43:35.960" v="44"/>
          <ac:graphicFrameMkLst>
            <pc:docMk/>
            <pc:sldMk cId="587975384" sldId="372"/>
            <ac:graphicFrameMk id="10" creationId="{CEEC7BBE-79FF-49B4-9344-EC9477DB7686}"/>
          </ac:graphicFrameMkLst>
        </pc:graphicFrameChg>
      </pc:sldChg>
      <pc:sldChg chg="modSp">
        <pc:chgData name="Davina Szilvasy" userId="59fb472d-eed4-4f11-9686-c2c8db02a2cd" providerId="ADAL" clId="{9A089914-D4F5-4675-8D53-B83E09086CB4}" dt="2019-02-13T09:59:06.594" v="63" actId="20577"/>
        <pc:sldMkLst>
          <pc:docMk/>
          <pc:sldMk cId="929068894" sldId="373"/>
        </pc:sldMkLst>
        <pc:spChg chg="mod">
          <ac:chgData name="Davina Szilvasy" userId="59fb472d-eed4-4f11-9686-c2c8db02a2cd" providerId="ADAL" clId="{9A089914-D4F5-4675-8D53-B83E09086CB4}" dt="2019-02-13T09:59:06.594" v="63" actId="20577"/>
          <ac:spMkLst>
            <pc:docMk/>
            <pc:sldMk cId="929068894" sldId="373"/>
            <ac:spMk id="19" creationId="{5252A847-DE45-4FA3-A1F8-EEBEB845FF8E}"/>
          </ac:spMkLst>
        </pc:spChg>
      </pc:sldChg>
      <pc:sldChg chg="modSp">
        <pc:chgData name="Davina Szilvasy" userId="59fb472d-eed4-4f11-9686-c2c8db02a2cd" providerId="ADAL" clId="{9A089914-D4F5-4675-8D53-B83E09086CB4}" dt="2019-02-13T09:57:48.108" v="57" actId="207"/>
        <pc:sldMkLst>
          <pc:docMk/>
          <pc:sldMk cId="3460202297" sldId="374"/>
        </pc:sldMkLst>
        <pc:spChg chg="mod">
          <ac:chgData name="Davina Szilvasy" userId="59fb472d-eed4-4f11-9686-c2c8db02a2cd" providerId="ADAL" clId="{9A089914-D4F5-4675-8D53-B83E09086CB4}" dt="2019-02-13T09:40:11.627" v="12" actId="1035"/>
          <ac:spMkLst>
            <pc:docMk/>
            <pc:sldMk cId="3460202297" sldId="374"/>
            <ac:spMk id="19" creationId="{5252A847-DE45-4FA3-A1F8-EEBEB845FF8E}"/>
          </ac:spMkLst>
        </pc:spChg>
        <pc:graphicFrameChg chg="mod modGraphic">
          <ac:chgData name="Davina Szilvasy" userId="59fb472d-eed4-4f11-9686-c2c8db02a2cd" providerId="ADAL" clId="{9A089914-D4F5-4675-8D53-B83E09086CB4}" dt="2019-02-13T09:44:30.648" v="55" actId="207"/>
          <ac:graphicFrameMkLst>
            <pc:docMk/>
            <pc:sldMk cId="3460202297" sldId="374"/>
            <ac:graphicFrameMk id="6" creationId="{AB653271-36F8-42F0-B5FC-22F7B7F72BED}"/>
          </ac:graphicFrameMkLst>
        </pc:graphicFrameChg>
        <pc:graphicFrameChg chg="mod modGraphic">
          <ac:chgData name="Davina Szilvasy" userId="59fb472d-eed4-4f11-9686-c2c8db02a2cd" providerId="ADAL" clId="{9A089914-D4F5-4675-8D53-B83E09086CB4}" dt="2019-02-13T09:44:39.401" v="56" actId="207"/>
          <ac:graphicFrameMkLst>
            <pc:docMk/>
            <pc:sldMk cId="3460202297" sldId="374"/>
            <ac:graphicFrameMk id="9" creationId="{8FDB74BA-85EB-4D2D-A4C6-E44503CFF3A8}"/>
          </ac:graphicFrameMkLst>
        </pc:graphicFrameChg>
        <pc:graphicFrameChg chg="mod modGraphic">
          <ac:chgData name="Davina Szilvasy" userId="59fb472d-eed4-4f11-9686-c2c8db02a2cd" providerId="ADAL" clId="{9A089914-D4F5-4675-8D53-B83E09086CB4}" dt="2019-02-13T09:57:48.108" v="57" actId="207"/>
          <ac:graphicFrameMkLst>
            <pc:docMk/>
            <pc:sldMk cId="3460202297" sldId="374"/>
            <ac:graphicFrameMk id="10" creationId="{DE430CED-FB1A-4D89-976D-87EFE89C6E54}"/>
          </ac:graphicFrameMkLst>
        </pc:graphicFrameChg>
      </pc:sldChg>
      <pc:sldChg chg="modSp">
        <pc:chgData name="Davina Szilvasy" userId="59fb472d-eed4-4f11-9686-c2c8db02a2cd" providerId="ADAL" clId="{9A089914-D4F5-4675-8D53-B83E09086CB4}" dt="2019-02-13T12:10:16.280" v="164" actId="6549"/>
        <pc:sldMkLst>
          <pc:docMk/>
          <pc:sldMk cId="3476852432" sldId="376"/>
        </pc:sldMkLst>
        <pc:spChg chg="mod">
          <ac:chgData name="Davina Szilvasy" userId="59fb472d-eed4-4f11-9686-c2c8db02a2cd" providerId="ADAL" clId="{9A089914-D4F5-4675-8D53-B83E09086CB4}" dt="2019-02-13T12:10:16.280" v="164" actId="6549"/>
          <ac:spMkLst>
            <pc:docMk/>
            <pc:sldMk cId="3476852432" sldId="376"/>
            <ac:spMk id="19" creationId="{5252A847-DE45-4FA3-A1F8-EEBEB845FF8E}"/>
          </ac:spMkLst>
        </pc:spChg>
      </pc:sldChg>
      <pc:sldChg chg="modSp">
        <pc:chgData name="Davina Szilvasy" userId="59fb472d-eed4-4f11-9686-c2c8db02a2cd" providerId="ADAL" clId="{9A089914-D4F5-4675-8D53-B83E09086CB4}" dt="2019-02-13T12:10:38.283" v="167" actId="13926"/>
        <pc:sldMkLst>
          <pc:docMk/>
          <pc:sldMk cId="1531407738" sldId="377"/>
        </pc:sldMkLst>
        <pc:spChg chg="mod">
          <ac:chgData name="Davina Szilvasy" userId="59fb472d-eed4-4f11-9686-c2c8db02a2cd" providerId="ADAL" clId="{9A089914-D4F5-4675-8D53-B83E09086CB4}" dt="2019-02-13T12:10:38.283" v="167" actId="13926"/>
          <ac:spMkLst>
            <pc:docMk/>
            <pc:sldMk cId="1531407738" sldId="377"/>
            <ac:spMk id="19" creationId="{5252A847-DE45-4FA3-A1F8-EEBEB845FF8E}"/>
          </ac:spMkLst>
        </pc:spChg>
      </pc:sldChg>
      <pc:sldChg chg="modSp del">
        <pc:chgData name="Davina Szilvasy" userId="59fb472d-eed4-4f11-9686-c2c8db02a2cd" providerId="ADAL" clId="{9A089914-D4F5-4675-8D53-B83E09086CB4}" dt="2019-02-13T10:01:41.987" v="153" actId="2696"/>
        <pc:sldMkLst>
          <pc:docMk/>
          <pc:sldMk cId="3802155610" sldId="378"/>
        </pc:sldMkLst>
        <pc:spChg chg="mod">
          <ac:chgData name="Davina Szilvasy" userId="59fb472d-eed4-4f11-9686-c2c8db02a2cd" providerId="ADAL" clId="{9A089914-D4F5-4675-8D53-B83E09086CB4}" dt="2019-02-13T09:40:40.279" v="19" actId="1035"/>
          <ac:spMkLst>
            <pc:docMk/>
            <pc:sldMk cId="3802155610" sldId="378"/>
            <ac:spMk id="19" creationId="{5252A847-DE45-4FA3-A1F8-EEBEB845FF8E}"/>
          </ac:spMkLst>
        </pc:spChg>
      </pc:sldChg>
      <pc:sldChg chg="modSp">
        <pc:chgData name="Davina Szilvasy" userId="59fb472d-eed4-4f11-9686-c2c8db02a2cd" providerId="ADAL" clId="{9A089914-D4F5-4675-8D53-B83E09086CB4}" dt="2019-02-13T12:09:59.573" v="161" actId="6549"/>
        <pc:sldMkLst>
          <pc:docMk/>
          <pc:sldMk cId="3384855343" sldId="379"/>
        </pc:sldMkLst>
        <pc:spChg chg="mod">
          <ac:chgData name="Davina Szilvasy" userId="59fb472d-eed4-4f11-9686-c2c8db02a2cd" providerId="ADAL" clId="{9A089914-D4F5-4675-8D53-B83E09086CB4}" dt="2019-02-13T12:09:59.573" v="161" actId="6549"/>
          <ac:spMkLst>
            <pc:docMk/>
            <pc:sldMk cId="3384855343" sldId="379"/>
            <ac:spMk id="19" creationId="{5252A847-DE45-4FA3-A1F8-EEBEB845FF8E}"/>
          </ac:spMkLst>
        </pc:spChg>
      </pc:sldChg>
      <pc:sldChg chg="modSp">
        <pc:chgData name="Davina Szilvasy" userId="59fb472d-eed4-4f11-9686-c2c8db02a2cd" providerId="ADAL" clId="{9A089914-D4F5-4675-8D53-B83E09086CB4}" dt="2019-02-13T09:41:34.023" v="20" actId="1582"/>
        <pc:sldMkLst>
          <pc:docMk/>
          <pc:sldMk cId="3832577328" sldId="380"/>
        </pc:sldMkLst>
        <pc:cxnChg chg="mod">
          <ac:chgData name="Davina Szilvasy" userId="59fb472d-eed4-4f11-9686-c2c8db02a2cd" providerId="ADAL" clId="{9A089914-D4F5-4675-8D53-B83E09086CB4}" dt="2019-02-13T09:41:34.023" v="20" actId="1582"/>
          <ac:cxnSpMkLst>
            <pc:docMk/>
            <pc:sldMk cId="3832577328" sldId="380"/>
            <ac:cxnSpMk id="16" creationId="{8CBAC924-A768-4C7C-A770-65A00DA912ED}"/>
          </ac:cxnSpMkLst>
        </pc:cxnChg>
        <pc:cxnChg chg="mod">
          <ac:chgData name="Davina Szilvasy" userId="59fb472d-eed4-4f11-9686-c2c8db02a2cd" providerId="ADAL" clId="{9A089914-D4F5-4675-8D53-B83E09086CB4}" dt="2019-02-13T09:41:34.023" v="20" actId="1582"/>
          <ac:cxnSpMkLst>
            <pc:docMk/>
            <pc:sldMk cId="3832577328" sldId="380"/>
            <ac:cxnSpMk id="17" creationId="{F5B8EEA0-64A1-48E2-B813-F7E9AFA1FAB9}"/>
          </ac:cxnSpMkLst>
        </pc:cxnChg>
        <pc:cxnChg chg="mod">
          <ac:chgData name="Davina Szilvasy" userId="59fb472d-eed4-4f11-9686-c2c8db02a2cd" providerId="ADAL" clId="{9A089914-D4F5-4675-8D53-B83E09086CB4}" dt="2019-02-13T09:41:34.023" v="20" actId="1582"/>
          <ac:cxnSpMkLst>
            <pc:docMk/>
            <pc:sldMk cId="3832577328" sldId="380"/>
            <ac:cxnSpMk id="20" creationId="{4EEE1767-7427-4C93-B322-915905863A43}"/>
          </ac:cxnSpMkLst>
        </pc:cxnChg>
        <pc:cxnChg chg="mod">
          <ac:chgData name="Davina Szilvasy" userId="59fb472d-eed4-4f11-9686-c2c8db02a2cd" providerId="ADAL" clId="{9A089914-D4F5-4675-8D53-B83E09086CB4}" dt="2019-02-13T09:41:34.023" v="20" actId="1582"/>
          <ac:cxnSpMkLst>
            <pc:docMk/>
            <pc:sldMk cId="3832577328" sldId="380"/>
            <ac:cxnSpMk id="21" creationId="{248540E4-F977-4A90-9374-076B5701194D}"/>
          </ac:cxnSpMkLst>
        </pc:cxnChg>
      </pc:sldChg>
      <pc:sldChg chg="modSp">
        <pc:chgData name="Davina Szilvasy" userId="59fb472d-eed4-4f11-9686-c2c8db02a2cd" providerId="ADAL" clId="{9A089914-D4F5-4675-8D53-B83E09086CB4}" dt="2019-02-13T12:10:10.018" v="163" actId="6549"/>
        <pc:sldMkLst>
          <pc:docMk/>
          <pc:sldMk cId="414145576" sldId="381"/>
        </pc:sldMkLst>
        <pc:spChg chg="mod">
          <ac:chgData name="Davina Szilvasy" userId="59fb472d-eed4-4f11-9686-c2c8db02a2cd" providerId="ADAL" clId="{9A089914-D4F5-4675-8D53-B83E09086CB4}" dt="2019-02-13T12:10:10.018" v="163" actId="6549"/>
          <ac:spMkLst>
            <pc:docMk/>
            <pc:sldMk cId="414145576" sldId="381"/>
            <ac:spMk id="19" creationId="{5252A847-DE45-4FA3-A1F8-EEBEB845FF8E}"/>
          </ac:spMkLst>
        </pc:spChg>
      </pc:sldChg>
      <pc:sldChg chg="modSp add">
        <pc:chgData name="Davina Szilvasy" userId="59fb472d-eed4-4f11-9686-c2c8db02a2cd" providerId="ADAL" clId="{9A089914-D4F5-4675-8D53-B83E09086CB4}" dt="2019-02-13T12:10:46.876" v="169" actId="6549"/>
        <pc:sldMkLst>
          <pc:docMk/>
          <pc:sldMk cId="3127355541" sldId="382"/>
        </pc:sldMkLst>
        <pc:spChg chg="mod">
          <ac:chgData name="Davina Szilvasy" userId="59fb472d-eed4-4f11-9686-c2c8db02a2cd" providerId="ADAL" clId="{9A089914-D4F5-4675-8D53-B83E09086CB4}" dt="2019-02-13T12:10:46.876" v="169" actId="6549"/>
          <ac:spMkLst>
            <pc:docMk/>
            <pc:sldMk cId="3127355541" sldId="382"/>
            <ac:spMk id="19" creationId="{5252A847-DE45-4FA3-A1F8-EEBEB845FF8E}"/>
          </ac:spMkLst>
        </pc:spChg>
      </pc:sldChg>
    </pc:docChg>
  </pc:docChgLst>
  <pc:docChgLst>
    <pc:chgData name="Ashleigh Sobol" userId="8430f2a2-602f-4dde-a79b-412efd9dd8bf" providerId="ADAL" clId="{945C51C1-2AFD-4D2A-8B01-38125315A474}"/>
  </pc:docChgLst>
  <pc:docChgLst>
    <pc:chgData name="Theresa Hodgson" userId="213b339f-9e68-4d61-b6e1-9aa385d3ff46" providerId="ADAL" clId="{CEDF6EAB-48B3-4E8B-B988-15571ECC3495}"/>
  </pc:docChgLst>
  <pc:docChgLst>
    <pc:chgData name="Ashleigh Sobol" userId="8430f2a2-602f-4dde-a79b-412efd9dd8bf" providerId="ADAL" clId="{314E36DF-02F4-4957-B175-8AD4C9F6E04E}"/>
  </pc:docChgLst>
  <pc:docChgLst>
    <pc:chgData name="Jan Fitzpatrick" userId="d1b284ec-d1dd-4765-b823-b34899491c26" providerId="ADAL" clId="{BA7C8A9D-EDFB-4EA5-82F6-4A51BBF6D43A}"/>
    <pc:docChg chg="modSld">
      <pc:chgData name="Jan Fitzpatrick" userId="d1b284ec-d1dd-4765-b823-b34899491c26" providerId="ADAL" clId="{BA7C8A9D-EDFB-4EA5-82F6-4A51BBF6D43A}" dt="2019-01-14T16:03:15.754" v="131" actId="6549"/>
      <pc:docMkLst>
        <pc:docMk/>
      </pc:docMkLst>
      <pc:sldChg chg="modSp">
        <pc:chgData name="Jan Fitzpatrick" userId="d1b284ec-d1dd-4765-b823-b34899491c26" providerId="ADAL" clId="{BA7C8A9D-EDFB-4EA5-82F6-4A51BBF6D43A}" dt="2019-01-14T16:00:37.171" v="96" actId="6549"/>
        <pc:sldMkLst>
          <pc:docMk/>
          <pc:sldMk cId="2637481266" sldId="256"/>
        </pc:sldMkLst>
        <pc:spChg chg="mod">
          <ac:chgData name="Jan Fitzpatrick" userId="d1b284ec-d1dd-4765-b823-b34899491c26" providerId="ADAL" clId="{BA7C8A9D-EDFB-4EA5-82F6-4A51BBF6D43A}" dt="2019-01-14T16:00:37.171" v="96" actId="6549"/>
          <ac:spMkLst>
            <pc:docMk/>
            <pc:sldMk cId="2637481266" sldId="256"/>
            <ac:spMk id="19" creationId="{5252A847-DE45-4FA3-A1F8-EEBEB845FF8E}"/>
          </ac:spMkLst>
        </pc:spChg>
      </pc:sldChg>
      <pc:sldChg chg="modSp">
        <pc:chgData name="Jan Fitzpatrick" userId="d1b284ec-d1dd-4765-b823-b34899491c26" providerId="ADAL" clId="{BA7C8A9D-EDFB-4EA5-82F6-4A51BBF6D43A}" dt="2019-01-14T16:03:15.754" v="131" actId="6549"/>
        <pc:sldMkLst>
          <pc:docMk/>
          <pc:sldMk cId="332354265" sldId="366"/>
        </pc:sldMkLst>
        <pc:spChg chg="mod">
          <ac:chgData name="Jan Fitzpatrick" userId="d1b284ec-d1dd-4765-b823-b34899491c26" providerId="ADAL" clId="{BA7C8A9D-EDFB-4EA5-82F6-4A51BBF6D43A}" dt="2019-01-14T16:03:15.754" v="131" actId="6549"/>
          <ac:spMkLst>
            <pc:docMk/>
            <pc:sldMk cId="332354265" sldId="366"/>
            <ac:spMk id="19" creationId="{5252A847-DE45-4FA3-A1F8-EEBEB845FF8E}"/>
          </ac:spMkLst>
        </pc:spChg>
      </pc:sldChg>
    </pc:docChg>
  </pc:docChgLst>
  <pc:docChgLst>
    <pc:chgData name="Victoria Worthington" userId="3602fdab-493b-4fe0-87da-353562330a36" providerId="ADAL" clId="{82C41D47-D8BD-4D01-8368-7CDB7FA7DEA2}"/>
    <pc:docChg chg="modSld">
      <pc:chgData name="Victoria Worthington" userId="3602fdab-493b-4fe0-87da-353562330a36" providerId="ADAL" clId="{82C41D47-D8BD-4D01-8368-7CDB7FA7DEA2}" dt="2019-02-13T11:26:48.256" v="4" actId="13926"/>
      <pc:docMkLst>
        <pc:docMk/>
      </pc:docMkLst>
      <pc:sldChg chg="modSp">
        <pc:chgData name="Victoria Worthington" userId="3602fdab-493b-4fe0-87da-353562330a36" providerId="ADAL" clId="{82C41D47-D8BD-4D01-8368-7CDB7FA7DEA2}" dt="2019-02-13T11:26:48.256" v="4" actId="13926"/>
        <pc:sldMkLst>
          <pc:docMk/>
          <pc:sldMk cId="2637481266" sldId="256"/>
        </pc:sldMkLst>
        <pc:spChg chg="mod">
          <ac:chgData name="Victoria Worthington" userId="3602fdab-493b-4fe0-87da-353562330a36" providerId="ADAL" clId="{82C41D47-D8BD-4D01-8368-7CDB7FA7DEA2}" dt="2019-02-13T11:26:48.256" v="4" actId="13926"/>
          <ac:spMkLst>
            <pc:docMk/>
            <pc:sldMk cId="2637481266" sldId="256"/>
            <ac:spMk id="19" creationId="{5252A847-DE45-4FA3-A1F8-EEBEB845FF8E}"/>
          </ac:spMkLst>
        </pc:spChg>
      </pc:sldChg>
      <pc:sldChg chg="modSp">
        <pc:chgData name="Victoria Worthington" userId="3602fdab-493b-4fe0-87da-353562330a36" providerId="ADAL" clId="{82C41D47-D8BD-4D01-8368-7CDB7FA7DEA2}" dt="2019-02-13T11:07:01.589" v="0" actId="13926"/>
        <pc:sldMkLst>
          <pc:docMk/>
          <pc:sldMk cId="636014570" sldId="314"/>
        </pc:sldMkLst>
        <pc:spChg chg="mod">
          <ac:chgData name="Victoria Worthington" userId="3602fdab-493b-4fe0-87da-353562330a36" providerId="ADAL" clId="{82C41D47-D8BD-4D01-8368-7CDB7FA7DEA2}" dt="2019-02-13T11:07:01.589" v="0" actId="13926"/>
          <ac:spMkLst>
            <pc:docMk/>
            <pc:sldMk cId="636014570" sldId="314"/>
            <ac:spMk id="19" creationId="{5252A847-DE45-4FA3-A1F8-EEBEB845FF8E}"/>
          </ac:spMkLst>
        </pc:spChg>
      </pc:sldChg>
      <pc:sldChg chg="modSp">
        <pc:chgData name="Victoria Worthington" userId="3602fdab-493b-4fe0-87da-353562330a36" providerId="ADAL" clId="{82C41D47-D8BD-4D01-8368-7CDB7FA7DEA2}" dt="2019-02-13T11:21:00.275" v="1" actId="13926"/>
        <pc:sldMkLst>
          <pc:docMk/>
          <pc:sldMk cId="1071900124" sldId="355"/>
        </pc:sldMkLst>
        <pc:spChg chg="mod">
          <ac:chgData name="Victoria Worthington" userId="3602fdab-493b-4fe0-87da-353562330a36" providerId="ADAL" clId="{82C41D47-D8BD-4D01-8368-7CDB7FA7DEA2}" dt="2019-02-13T11:21:00.275" v="1" actId="13926"/>
          <ac:spMkLst>
            <pc:docMk/>
            <pc:sldMk cId="1071900124" sldId="355"/>
            <ac:spMk id="19" creationId="{5252A847-DE45-4FA3-A1F8-EEBEB845FF8E}"/>
          </ac:spMkLst>
        </pc:spChg>
      </pc:sldChg>
      <pc:sldChg chg="modSp">
        <pc:chgData name="Victoria Worthington" userId="3602fdab-493b-4fe0-87da-353562330a36" providerId="ADAL" clId="{82C41D47-D8BD-4D01-8368-7CDB7FA7DEA2}" dt="2019-02-13T11:26:13.703" v="3" actId="13926"/>
        <pc:sldMkLst>
          <pc:docMk/>
          <pc:sldMk cId="1531407738" sldId="377"/>
        </pc:sldMkLst>
        <pc:spChg chg="mod">
          <ac:chgData name="Victoria Worthington" userId="3602fdab-493b-4fe0-87da-353562330a36" providerId="ADAL" clId="{82C41D47-D8BD-4D01-8368-7CDB7FA7DEA2}" dt="2019-02-13T11:26:13.703" v="3" actId="13926"/>
          <ac:spMkLst>
            <pc:docMk/>
            <pc:sldMk cId="1531407738" sldId="377"/>
            <ac:spMk id="19" creationId="{5252A847-DE45-4FA3-A1F8-EEBEB845FF8E}"/>
          </ac:spMkLst>
        </pc:spChg>
      </pc:sldChg>
    </pc:docChg>
  </pc:docChgLst>
  <pc:docChgLst>
    <pc:chgData name="Ashleigh Sobol" userId="8430f2a2-602f-4dde-a79b-412efd9dd8bf" providerId="ADAL" clId="{34758F4D-0547-41DC-A1A9-D0C994561C99}"/>
    <pc:docChg chg="modSld">
      <pc:chgData name="Ashleigh Sobol" userId="8430f2a2-602f-4dde-a79b-412efd9dd8bf" providerId="ADAL" clId="{34758F4D-0547-41DC-A1A9-D0C994561C99}" dt="2019-01-03T09:23:53.265" v="0"/>
      <pc:docMkLst>
        <pc:docMk/>
      </pc:docMkLst>
      <pc:sldChg chg="modSp">
        <pc:chgData name="Ashleigh Sobol" userId="8430f2a2-602f-4dde-a79b-412efd9dd8bf" providerId="ADAL" clId="{34758F4D-0547-41DC-A1A9-D0C994561C99}" dt="2019-01-03T09:23:53.265" v="0"/>
        <pc:sldMkLst>
          <pc:docMk/>
          <pc:sldMk cId="2637481266" sldId="256"/>
        </pc:sldMkLst>
        <pc:spChg chg="mod">
          <ac:chgData name="Ashleigh Sobol" userId="8430f2a2-602f-4dde-a79b-412efd9dd8bf" providerId="ADAL" clId="{34758F4D-0547-41DC-A1A9-D0C994561C99}" dt="2019-01-03T09:23:53.265" v="0"/>
          <ac:spMkLst>
            <pc:docMk/>
            <pc:sldMk cId="2637481266" sldId="256"/>
            <ac:spMk id="19" creationId="{5252A847-DE45-4FA3-A1F8-EEBEB845FF8E}"/>
          </ac:spMkLst>
        </pc:spChg>
      </pc:sldChg>
    </pc:docChg>
  </pc:docChgLst>
  <pc:docChgLst>
    <pc:chgData name="Louise Pezzaioli" userId="360b41a0-b242-48d2-b707-f5fa57585d53" providerId="ADAL" clId="{26F992EB-FC93-4751-B7DF-A8F21B482A43}"/>
    <pc:docChg chg="undo modSld">
      <pc:chgData name="Louise Pezzaioli" userId="360b41a0-b242-48d2-b707-f5fa57585d53" providerId="ADAL" clId="{26F992EB-FC93-4751-B7DF-A8F21B482A43}" dt="2018-11-29T12:02:13.084" v="86" actId="20577"/>
      <pc:docMkLst>
        <pc:docMk/>
      </pc:docMkLst>
      <pc:sldChg chg="modSp">
        <pc:chgData name="Louise Pezzaioli" userId="360b41a0-b242-48d2-b707-f5fa57585d53" providerId="ADAL" clId="{26F992EB-FC93-4751-B7DF-A8F21B482A43}" dt="2018-11-29T12:02:13.084" v="86" actId="20577"/>
        <pc:sldMkLst>
          <pc:docMk/>
          <pc:sldMk cId="2637481266" sldId="256"/>
        </pc:sldMkLst>
        <pc:spChg chg="mod">
          <ac:chgData name="Louise Pezzaioli" userId="360b41a0-b242-48d2-b707-f5fa57585d53" providerId="ADAL" clId="{26F992EB-FC93-4751-B7DF-A8F21B482A43}" dt="2018-11-29T12:02:13.084" v="86" actId="20577"/>
          <ac:spMkLst>
            <pc:docMk/>
            <pc:sldMk cId="2637481266" sldId="256"/>
            <ac:spMk id="19" creationId="{5252A847-DE45-4FA3-A1F8-EEBEB845FF8E}"/>
          </ac:spMkLst>
        </pc:spChg>
      </pc:sldChg>
    </pc:docChg>
  </pc:docChgLst>
  <pc:docChgLst>
    <pc:chgData name="Ashleigh Sobol" userId="8430f2a2-602f-4dde-a79b-412efd9dd8bf" providerId="ADAL" clId="{4E762FB4-02C7-4155-A12A-4ED79F828FBE}"/>
    <pc:docChg chg="addSld delSld modSld sldOrd">
      <pc:chgData name="Ashleigh Sobol" userId="8430f2a2-602f-4dde-a79b-412efd9dd8bf" providerId="ADAL" clId="{4E762FB4-02C7-4155-A12A-4ED79F828FBE}" dt="2018-11-23T11:07:08.687" v="35" actId="207"/>
      <pc:docMkLst>
        <pc:docMk/>
      </pc:docMkLst>
      <pc:sldChg chg="modSp add del ord">
        <pc:chgData name="Ashleigh Sobol" userId="8430f2a2-602f-4dde-a79b-412efd9dd8bf" providerId="ADAL" clId="{4E762FB4-02C7-4155-A12A-4ED79F828FBE}" dt="2018-11-23T10:59:56.704" v="4"/>
        <pc:sldMkLst>
          <pc:docMk/>
          <pc:sldMk cId="2637481266" sldId="256"/>
        </pc:sldMkLst>
        <pc:spChg chg="mod">
          <ac:chgData name="Ashleigh Sobol" userId="8430f2a2-602f-4dde-a79b-412efd9dd8bf" providerId="ADAL" clId="{4E762FB4-02C7-4155-A12A-4ED79F828FBE}" dt="2018-11-23T10:59:56.704" v="4"/>
          <ac:spMkLst>
            <pc:docMk/>
            <pc:sldMk cId="2637481266" sldId="256"/>
            <ac:spMk id="7" creationId="{277FDC6C-B99A-4ED8-B341-A52126824B67}"/>
          </ac:spMkLst>
        </pc:spChg>
      </pc:sldChg>
      <pc:sldChg chg="modSp">
        <pc:chgData name="Ashleigh Sobol" userId="8430f2a2-602f-4dde-a79b-412efd9dd8bf" providerId="ADAL" clId="{4E762FB4-02C7-4155-A12A-4ED79F828FBE}" dt="2018-11-23T11:06:53.861" v="29" actId="115"/>
        <pc:sldMkLst>
          <pc:docMk/>
          <pc:sldMk cId="636014570" sldId="314"/>
        </pc:sldMkLst>
        <pc:spChg chg="mod">
          <ac:chgData name="Ashleigh Sobol" userId="8430f2a2-602f-4dde-a79b-412efd9dd8bf" providerId="ADAL" clId="{4E762FB4-02C7-4155-A12A-4ED79F828FBE}" dt="2018-11-23T10:59:56.704" v="4"/>
          <ac:spMkLst>
            <pc:docMk/>
            <pc:sldMk cId="636014570" sldId="314"/>
            <ac:spMk id="7" creationId="{84B107DC-B90C-4A45-B422-BA8DE29C2552}"/>
          </ac:spMkLst>
        </pc:spChg>
        <pc:spChg chg="mod">
          <ac:chgData name="Ashleigh Sobol" userId="8430f2a2-602f-4dde-a79b-412efd9dd8bf" providerId="ADAL" clId="{4E762FB4-02C7-4155-A12A-4ED79F828FBE}" dt="2018-11-23T11:06:53.861" v="29" actId="115"/>
          <ac:spMkLst>
            <pc:docMk/>
            <pc:sldMk cId="636014570" sldId="314"/>
            <ac:spMk id="19" creationId="{5252A847-DE45-4FA3-A1F8-EEBEB845FF8E}"/>
          </ac:spMkLst>
        </pc:spChg>
      </pc:sldChg>
      <pc:sldChg chg="modSp">
        <pc:chgData name="Ashleigh Sobol" userId="8430f2a2-602f-4dde-a79b-412efd9dd8bf" providerId="ADAL" clId="{4E762FB4-02C7-4155-A12A-4ED79F828FBE}" dt="2018-11-23T11:06:46.416" v="27" actId="115"/>
        <pc:sldMkLst>
          <pc:docMk/>
          <pc:sldMk cId="1071900124" sldId="355"/>
        </pc:sldMkLst>
        <pc:spChg chg="mod">
          <ac:chgData name="Ashleigh Sobol" userId="8430f2a2-602f-4dde-a79b-412efd9dd8bf" providerId="ADAL" clId="{4E762FB4-02C7-4155-A12A-4ED79F828FBE}" dt="2018-11-23T10:59:56.704" v="4"/>
          <ac:spMkLst>
            <pc:docMk/>
            <pc:sldMk cId="1071900124" sldId="355"/>
            <ac:spMk id="7" creationId="{F2267ACB-233E-41BC-B01B-8F3DC45483E4}"/>
          </ac:spMkLst>
        </pc:spChg>
        <pc:spChg chg="mod">
          <ac:chgData name="Ashleigh Sobol" userId="8430f2a2-602f-4dde-a79b-412efd9dd8bf" providerId="ADAL" clId="{4E762FB4-02C7-4155-A12A-4ED79F828FBE}" dt="2018-11-23T11:06:46.416" v="27" actId="115"/>
          <ac:spMkLst>
            <pc:docMk/>
            <pc:sldMk cId="1071900124" sldId="355"/>
            <ac:spMk id="19" creationId="{5252A847-DE45-4FA3-A1F8-EEBEB845FF8E}"/>
          </ac:spMkLst>
        </pc:spChg>
      </pc:sldChg>
      <pc:sldChg chg="modSp">
        <pc:chgData name="Ashleigh Sobol" userId="8430f2a2-602f-4dde-a79b-412efd9dd8bf" providerId="ADAL" clId="{4E762FB4-02C7-4155-A12A-4ED79F828FBE}" dt="2018-11-23T11:05:57.095" v="7" actId="115"/>
        <pc:sldMkLst>
          <pc:docMk/>
          <pc:sldMk cId="36917022" sldId="360"/>
        </pc:sldMkLst>
        <pc:spChg chg="mod">
          <ac:chgData name="Ashleigh Sobol" userId="8430f2a2-602f-4dde-a79b-412efd9dd8bf" providerId="ADAL" clId="{4E762FB4-02C7-4155-A12A-4ED79F828FBE}" dt="2018-11-23T10:59:56.704" v="4"/>
          <ac:spMkLst>
            <pc:docMk/>
            <pc:sldMk cId="36917022" sldId="360"/>
            <ac:spMk id="7" creationId="{B632E459-9B27-4467-B89C-78410207B713}"/>
          </ac:spMkLst>
        </pc:spChg>
        <pc:spChg chg="mod">
          <ac:chgData name="Ashleigh Sobol" userId="8430f2a2-602f-4dde-a79b-412efd9dd8bf" providerId="ADAL" clId="{4E762FB4-02C7-4155-A12A-4ED79F828FBE}" dt="2018-11-23T11:05:57.095" v="7" actId="115"/>
          <ac:spMkLst>
            <pc:docMk/>
            <pc:sldMk cId="36917022" sldId="360"/>
            <ac:spMk id="19" creationId="{5252A847-DE45-4FA3-A1F8-EEBEB845FF8E}"/>
          </ac:spMkLst>
        </pc:spChg>
      </pc:sldChg>
      <pc:sldChg chg="modSp add ord">
        <pc:chgData name="Ashleigh Sobol" userId="8430f2a2-602f-4dde-a79b-412efd9dd8bf" providerId="ADAL" clId="{4E762FB4-02C7-4155-A12A-4ED79F828FBE}" dt="2018-11-23T10:59:56.704" v="4"/>
        <pc:sldMkLst>
          <pc:docMk/>
          <pc:sldMk cId="332354265" sldId="366"/>
        </pc:sldMkLst>
        <pc:spChg chg="mod">
          <ac:chgData name="Ashleigh Sobol" userId="8430f2a2-602f-4dde-a79b-412efd9dd8bf" providerId="ADAL" clId="{4E762FB4-02C7-4155-A12A-4ED79F828FBE}" dt="2018-11-23T10:59:56.704" v="4"/>
          <ac:spMkLst>
            <pc:docMk/>
            <pc:sldMk cId="332354265" sldId="366"/>
            <ac:spMk id="7" creationId="{9C98043F-F327-469C-AFFD-8AE7F5773C62}"/>
          </ac:spMkLst>
        </pc:spChg>
      </pc:sldChg>
    </pc:docChg>
  </pc:docChgLst>
  <pc:docChgLst>
    <pc:chgData name="Lindsay Grix" userId="a678036f-2d88-407c-addb-d0af3fea6eec" providerId="ADAL" clId="{77DC8455-D5A8-44EA-865A-D1865883CCB0}"/>
    <pc:docChg chg="undo modSld">
      <pc:chgData name="Lindsay Grix" userId="a678036f-2d88-407c-addb-d0af3fea6eec" providerId="ADAL" clId="{77DC8455-D5A8-44EA-865A-D1865883CCB0}" dt="2019-01-08T09:11:13.865" v="3" actId="20577"/>
      <pc:docMkLst>
        <pc:docMk/>
      </pc:docMkLst>
      <pc:sldChg chg="modSp">
        <pc:chgData name="Lindsay Grix" userId="a678036f-2d88-407c-addb-d0af3fea6eec" providerId="ADAL" clId="{77DC8455-D5A8-44EA-865A-D1865883CCB0}" dt="2019-01-08T09:11:13.865" v="3" actId="20577"/>
        <pc:sldMkLst>
          <pc:docMk/>
          <pc:sldMk cId="2637481266" sldId="256"/>
        </pc:sldMkLst>
        <pc:spChg chg="mod">
          <ac:chgData name="Lindsay Grix" userId="a678036f-2d88-407c-addb-d0af3fea6eec" providerId="ADAL" clId="{77DC8455-D5A8-44EA-865A-D1865883CCB0}" dt="2019-01-08T09:11:13.865" v="3" actId="20577"/>
          <ac:spMkLst>
            <pc:docMk/>
            <pc:sldMk cId="2637481266" sldId="256"/>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mixed-age-year-1-and-2-length-and-height-step-6-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ixed-age-maths/year-1-2/spring-block-3-length-and-height-year-1-2/" TargetMode="External"/><Relationship Id="rId5" Type="http://schemas.openxmlformats.org/officeDocument/2006/relationships/hyperlink" Target="https://classroomsecrets.co.uk/content-domain-filter/?fwp_contentdomain=2m2" TargetMode="External"/><Relationship Id="rId4" Type="http://schemas.openxmlformats.org/officeDocument/2006/relationships/hyperlink" Target="https://classroomsecrets.co.uk/content-domain-filter/?fwp_contentdomain=2m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58319"/>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1/2 – Spring Block 3 – Length and Height – Step 6</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About This Resource:</a:t>
            </a:r>
          </a:p>
          <a:p>
            <a:pPr lvl="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p>
          <a:p>
            <a:pPr lvl="0">
              <a:defRPr/>
            </a:pPr>
            <a:endParaRPr lang="en-GB" sz="1200" b="1" dirty="0">
              <a:solidFill>
                <a:prstClr val="black"/>
              </a:solidFill>
              <a:latin typeface="Century Gothic" panose="020B0502020202020204" pitchFamily="34" charset="0"/>
            </a:endParaRPr>
          </a:p>
          <a:p>
            <a:pPr lvl="0">
              <a:defRPr/>
            </a:pPr>
            <a:endParaRPr lang="en-GB" sz="14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National Curriculum Objectives:</a:t>
            </a:r>
          </a:p>
          <a:p>
            <a:pPr lvl="0">
              <a:defRPr/>
            </a:pPr>
            <a:endParaRPr lang="en-GB" sz="1200" b="1" dirty="0">
              <a:solidFill>
                <a:srgbClr val="FF0000"/>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a:t>
            </a:r>
            <a:r>
              <a:rPr lang="en-GB" sz="1200" b="1" dirty="0">
                <a:solidFill>
                  <a:schemeClr val="tx1"/>
                </a:solidFill>
                <a:latin typeface="Century Gothic" panose="020B0502020202020204" pitchFamily="34" charset="0"/>
              </a:rPr>
              <a:t>2: (2M1) </a:t>
            </a:r>
            <a:r>
              <a:rPr lang="en-GB" sz="1200" b="1" dirty="0">
                <a:latin typeface="Century Gothic" panose="020B0502020202020204" pitchFamily="34" charset="0"/>
                <a:hlinkClick r:id="rId4"/>
              </a:rPr>
              <a:t>Compare and order lengths, mass, volume/capacity and record the results using &gt;, &lt; and =</a:t>
            </a:r>
            <a:endParaRPr lang="en-GB" sz="1200" b="1" dirty="0">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Mathematics Year 2: (2M2) </a:t>
            </a:r>
            <a:r>
              <a:rPr lang="en-GB" sz="1200" b="1" dirty="0">
                <a:latin typeface="Century Gothic" panose="020B0502020202020204" pitchFamily="34" charset="0"/>
                <a:hlinkClick r:id="rId5"/>
              </a:rPr>
              <a:t>Choose and use appropriate standard units to estimate and measure length/height in any direction (m/cm); mass (kg/g); temperature (°C); capacity (litres/ml) to the nearest appropriate unit using rulers, scales, thermometers and measuring vessels</a:t>
            </a:r>
            <a:endParaRPr lang="en-GB" sz="1200" b="1" dirty="0">
              <a:latin typeface="Century Gothic" panose="020B0502020202020204" pitchFamily="34" charset="0"/>
            </a:endParaRPr>
          </a:p>
          <a:p>
            <a:pPr lvl="0">
              <a:defRPr/>
            </a:pPr>
            <a:endParaRPr lang="en-GB" sz="1200" b="1" u="sng" dirty="0">
              <a:solidFill>
                <a:prstClr val="black"/>
              </a:solidFill>
              <a:latin typeface="Century Gothic" panose="020B0502020202020204" pitchFamily="34" charset="0"/>
            </a:endParaRPr>
          </a:p>
          <a:p>
            <a:pPr lvl="0">
              <a:defRPr/>
            </a:pPr>
            <a:endParaRPr lang="en-GB" sz="14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1 and 2 Length and Height</a:t>
            </a:r>
            <a:r>
              <a:rPr lang="en-GB" sz="1600" b="1" dirty="0">
                <a:solidFill>
                  <a:prstClr val="black"/>
                </a:solidFill>
                <a:latin typeface="Century Gothic" panose="020B0502020202020204" pitchFamily="34" charset="0"/>
              </a:rPr>
              <a:t> resources.</a:t>
            </a: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xmlns=""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xmlns="" id="{C1C5C23B-F172-4C5A-90D8-754C6EECC9BD}"/>
              </a:ext>
            </a:extLst>
          </p:cNvPr>
          <p:cNvPicPr>
            <a:picLocks noChangeAspect="1"/>
          </p:cNvPicPr>
          <p:nvPr/>
        </p:nvPicPr>
        <p:blipFill>
          <a:blip r:embed="rId4"/>
          <a:stretch>
            <a:fillRect/>
          </a:stretch>
        </p:blipFill>
        <p:spPr>
          <a:xfrm>
            <a:off x="115438" y="124222"/>
            <a:ext cx="8913124" cy="6328196"/>
          </a:xfrm>
          <a:prstGeom prst="rect">
            <a:avLst/>
          </a:prstGeom>
        </p:spPr>
      </p:pic>
      <p:sp>
        <p:nvSpPr>
          <p:cNvPr id="10" name="Rectangle 9">
            <a:extLst>
              <a:ext uri="{FF2B5EF4-FFF2-40B4-BE49-F238E27FC236}">
                <a16:creationId xmlns:a16="http://schemas.microsoft.com/office/drawing/2014/main" xmlns="" id="{6AAAEFC9-CC18-46F0-8C7C-7FB810051F57}"/>
              </a:ext>
            </a:extLst>
          </p:cNvPr>
          <p:cNvSpPr/>
          <p:nvPr/>
        </p:nvSpPr>
        <p:spPr>
          <a:xfrm>
            <a:off x="275304" y="25831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cactus is 3m tall.</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tall will the cactus be if it grows double in height?</a:t>
            </a:r>
          </a:p>
          <a:p>
            <a:pPr lvl="0" algn="ctr"/>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6m</a:t>
            </a:r>
          </a:p>
          <a:p>
            <a:pPr lvl="0" algn="ctr"/>
            <a:endParaRPr lang="en-GB" sz="2000" b="1" dirty="0">
              <a:solidFill>
                <a:schemeClr val="tx1"/>
              </a:solidFill>
              <a:latin typeface="Century Gothic" panose="020B0502020202020204" pitchFamily="34" charset="0"/>
            </a:endParaRPr>
          </a:p>
          <a:p>
            <a:pPr lvl="0" algn="ctr"/>
            <a:r>
              <a:rPr lang="en-GB" sz="2000" b="1" i="1" dirty="0">
                <a:solidFill>
                  <a:schemeClr val="bg2">
                    <a:lumMod val="75000"/>
                  </a:schemeClr>
                </a:solidFill>
                <a:latin typeface="Century Gothic" panose="020B0502020202020204" pitchFamily="34" charset="0"/>
              </a:rPr>
              <a:t>not to scale</a:t>
            </a:r>
          </a:p>
        </p:txBody>
      </p:sp>
      <p:sp>
        <p:nvSpPr>
          <p:cNvPr id="11" name="TextBox 10">
            <a:extLst>
              <a:ext uri="{FF2B5EF4-FFF2-40B4-BE49-F238E27FC236}">
                <a16:creationId xmlns:a16="http://schemas.microsoft.com/office/drawing/2014/main" xmlns="" id="{3921AD8D-67AF-4336-991C-4648D0F95E6D}"/>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411617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xmlns="" id="{B227E0FE-A739-4B51-9B4C-C890AC9FEF4D}"/>
              </a:ext>
            </a:extLst>
          </p:cNvPr>
          <p:cNvPicPr>
            <a:picLocks noChangeAspect="1"/>
          </p:cNvPicPr>
          <p:nvPr/>
        </p:nvPicPr>
        <p:blipFill>
          <a:blip r:embed="rId4"/>
          <a:stretch>
            <a:fillRect/>
          </a:stretch>
        </p:blipFill>
        <p:spPr>
          <a:xfrm>
            <a:off x="115438" y="124222"/>
            <a:ext cx="8913124" cy="6328196"/>
          </a:xfrm>
          <a:prstGeom prst="rect">
            <a:avLst/>
          </a:prstGeom>
        </p:spPr>
      </p:pic>
      <p:sp>
        <p:nvSpPr>
          <p:cNvPr id="14" name="Rectangle 13">
            <a:extLst>
              <a:ext uri="{FF2B5EF4-FFF2-40B4-BE49-F238E27FC236}">
                <a16:creationId xmlns:a16="http://schemas.microsoft.com/office/drawing/2014/main" xmlns="" id="{F1D57E6B-1315-40A7-9BA2-B043E3A5578C}"/>
              </a:ext>
            </a:extLst>
          </p:cNvPr>
          <p:cNvSpPr/>
          <p:nvPr/>
        </p:nvSpPr>
        <p:spPr>
          <a:xfrm>
            <a:off x="275304" y="25831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two objects added together total 80cm?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i="1" dirty="0">
                <a:solidFill>
                  <a:schemeClr val="bg2">
                    <a:lumMod val="75000"/>
                  </a:schemeClr>
                </a:solidFill>
                <a:latin typeface="Century Gothic" panose="020B0502020202020204" pitchFamily="34" charset="0"/>
              </a:rPr>
              <a:t>not to scale</a:t>
            </a:r>
          </a:p>
        </p:txBody>
      </p:sp>
      <p:graphicFrame>
        <p:nvGraphicFramePr>
          <p:cNvPr id="15" name="Table 14">
            <a:extLst>
              <a:ext uri="{FF2B5EF4-FFF2-40B4-BE49-F238E27FC236}">
                <a16:creationId xmlns:a16="http://schemas.microsoft.com/office/drawing/2014/main" xmlns="" id="{8427254E-EB99-4EE5-A788-D1BA36D342A6}"/>
              </a:ext>
            </a:extLst>
          </p:cNvPr>
          <p:cNvGraphicFramePr>
            <a:graphicFrameLocks noGrp="1"/>
          </p:cNvGraphicFramePr>
          <p:nvPr>
            <p:extLst/>
          </p:nvPr>
        </p:nvGraphicFramePr>
        <p:xfrm>
          <a:off x="5929799" y="4496118"/>
          <a:ext cx="1339301" cy="787126"/>
        </p:xfrm>
        <a:graphic>
          <a:graphicData uri="http://schemas.openxmlformats.org/drawingml/2006/table">
            <a:tbl>
              <a:tblPr firstRow="1" bandRow="1">
                <a:tableStyleId>{5940675A-B579-460E-94D1-54222C63F5DA}</a:tableStyleId>
              </a:tblPr>
              <a:tblGrid>
                <a:gridCol w="1339301">
                  <a:extLst>
                    <a:ext uri="{9D8B030D-6E8A-4147-A177-3AD203B41FA5}">
                      <a16:colId xmlns:a16="http://schemas.microsoft.com/office/drawing/2014/main" xmlns="" val="3138758205"/>
                    </a:ext>
                  </a:extLst>
                </a:gridCol>
              </a:tblGrid>
              <a:tr h="787126">
                <a:tc>
                  <a:txBody>
                    <a:bodyPr/>
                    <a:lstStyle/>
                    <a:p>
                      <a:pPr algn="ctr"/>
                      <a:r>
                        <a:rPr lang="en-GB" sz="2000" b="1" dirty="0">
                          <a:latin typeface="Century Gothic" panose="020B0502020202020204" pitchFamily="34" charset="0"/>
                        </a:rPr>
                        <a:t>banana</a:t>
                      </a:r>
                    </a:p>
                    <a:p>
                      <a:pPr algn="ctr"/>
                      <a:r>
                        <a:rPr lang="en-GB" sz="2000" b="1" dirty="0">
                          <a:latin typeface="Century Gothic" panose="020B0502020202020204" pitchFamily="34" charset="0"/>
                        </a:rPr>
                        <a:t>21cm</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4690305"/>
                  </a:ext>
                </a:extLst>
              </a:tr>
            </a:tbl>
          </a:graphicData>
        </a:graphic>
      </p:graphicFrame>
      <p:graphicFrame>
        <p:nvGraphicFramePr>
          <p:cNvPr id="16" name="Table 15">
            <a:extLst>
              <a:ext uri="{FF2B5EF4-FFF2-40B4-BE49-F238E27FC236}">
                <a16:creationId xmlns:a16="http://schemas.microsoft.com/office/drawing/2014/main" xmlns="" id="{04AC4A97-0F0B-4B2E-81F5-97F5F0087F6F}"/>
              </a:ext>
            </a:extLst>
          </p:cNvPr>
          <p:cNvGraphicFramePr>
            <a:graphicFrameLocks noGrp="1"/>
          </p:cNvGraphicFramePr>
          <p:nvPr>
            <p:extLst/>
          </p:nvPr>
        </p:nvGraphicFramePr>
        <p:xfrm>
          <a:off x="1637804" y="4496118"/>
          <a:ext cx="1339301" cy="787126"/>
        </p:xfrm>
        <a:graphic>
          <a:graphicData uri="http://schemas.openxmlformats.org/drawingml/2006/table">
            <a:tbl>
              <a:tblPr firstRow="1" bandRow="1">
                <a:tableStyleId>{5940675A-B579-460E-94D1-54222C63F5DA}</a:tableStyleId>
              </a:tblPr>
              <a:tblGrid>
                <a:gridCol w="1339301">
                  <a:extLst>
                    <a:ext uri="{9D8B030D-6E8A-4147-A177-3AD203B41FA5}">
                      <a16:colId xmlns:a16="http://schemas.microsoft.com/office/drawing/2014/main" xmlns="" val="3138758205"/>
                    </a:ext>
                  </a:extLst>
                </a:gridCol>
              </a:tblGrid>
              <a:tr h="787126">
                <a:tc>
                  <a:txBody>
                    <a:bodyPr/>
                    <a:lstStyle/>
                    <a:p>
                      <a:pPr algn="ctr"/>
                      <a:r>
                        <a:rPr lang="en-GB" sz="2000" b="1" dirty="0">
                          <a:latin typeface="Century Gothic" panose="020B0502020202020204" pitchFamily="34" charset="0"/>
                        </a:rPr>
                        <a:t>baguette</a:t>
                      </a:r>
                    </a:p>
                    <a:p>
                      <a:pPr algn="ctr"/>
                      <a:r>
                        <a:rPr lang="en-GB" sz="2000" b="1" dirty="0">
                          <a:latin typeface="Century Gothic" panose="020B0502020202020204" pitchFamily="34" charset="0"/>
                        </a:rPr>
                        <a:t>59cm</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4690305"/>
                  </a:ext>
                </a:extLst>
              </a:tr>
            </a:tbl>
          </a:graphicData>
        </a:graphic>
      </p:graphicFrame>
      <p:graphicFrame>
        <p:nvGraphicFramePr>
          <p:cNvPr id="17" name="Table 16">
            <a:extLst>
              <a:ext uri="{FF2B5EF4-FFF2-40B4-BE49-F238E27FC236}">
                <a16:creationId xmlns:a16="http://schemas.microsoft.com/office/drawing/2014/main" xmlns="" id="{056127B1-F2FD-4632-9651-C7ECCD5796BD}"/>
              </a:ext>
            </a:extLst>
          </p:cNvPr>
          <p:cNvGraphicFramePr>
            <a:graphicFrameLocks noGrp="1"/>
          </p:cNvGraphicFramePr>
          <p:nvPr>
            <p:extLst/>
          </p:nvPr>
        </p:nvGraphicFramePr>
        <p:xfrm>
          <a:off x="5929800" y="1950790"/>
          <a:ext cx="1339301" cy="787126"/>
        </p:xfrm>
        <a:graphic>
          <a:graphicData uri="http://schemas.openxmlformats.org/drawingml/2006/table">
            <a:tbl>
              <a:tblPr firstRow="1" bandRow="1">
                <a:tableStyleId>{5940675A-B579-460E-94D1-54222C63F5DA}</a:tableStyleId>
              </a:tblPr>
              <a:tblGrid>
                <a:gridCol w="1339301">
                  <a:extLst>
                    <a:ext uri="{9D8B030D-6E8A-4147-A177-3AD203B41FA5}">
                      <a16:colId xmlns:a16="http://schemas.microsoft.com/office/drawing/2014/main" xmlns="" val="3138758205"/>
                    </a:ext>
                  </a:extLst>
                </a:gridCol>
              </a:tblGrid>
              <a:tr h="787126">
                <a:tc>
                  <a:txBody>
                    <a:bodyPr/>
                    <a:lstStyle/>
                    <a:p>
                      <a:pPr algn="ctr"/>
                      <a:r>
                        <a:rPr lang="en-GB" sz="2000" b="1" dirty="0">
                          <a:latin typeface="Century Gothic" panose="020B0502020202020204" pitchFamily="34" charset="0"/>
                        </a:rPr>
                        <a:t>carrot</a:t>
                      </a:r>
                    </a:p>
                    <a:p>
                      <a:pPr algn="ctr"/>
                      <a:r>
                        <a:rPr lang="en-GB" sz="2000" b="1" dirty="0">
                          <a:latin typeface="Century Gothic" panose="020B0502020202020204" pitchFamily="34" charset="0"/>
                        </a:rPr>
                        <a:t>22cm</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4690305"/>
                  </a:ext>
                </a:extLst>
              </a:tr>
            </a:tbl>
          </a:graphicData>
        </a:graphic>
      </p:graphicFrame>
      <p:sp>
        <p:nvSpPr>
          <p:cNvPr id="10" name="TextBox 9">
            <a:extLst>
              <a:ext uri="{FF2B5EF4-FFF2-40B4-BE49-F238E27FC236}">
                <a16:creationId xmlns:a16="http://schemas.microsoft.com/office/drawing/2014/main" xmlns="" id="{B3BF9650-C353-4532-9DED-8B15597A2948}"/>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2687136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xmlns="" id="{B227E0FE-A739-4B51-9B4C-C890AC9FEF4D}"/>
              </a:ext>
            </a:extLst>
          </p:cNvPr>
          <p:cNvPicPr>
            <a:picLocks noChangeAspect="1"/>
          </p:cNvPicPr>
          <p:nvPr/>
        </p:nvPicPr>
        <p:blipFill>
          <a:blip r:embed="rId4"/>
          <a:stretch>
            <a:fillRect/>
          </a:stretch>
        </p:blipFill>
        <p:spPr>
          <a:xfrm>
            <a:off x="115438" y="124222"/>
            <a:ext cx="8913124" cy="6328196"/>
          </a:xfrm>
          <a:prstGeom prst="rect">
            <a:avLst/>
          </a:prstGeom>
        </p:spPr>
      </p:pic>
      <p:sp>
        <p:nvSpPr>
          <p:cNvPr id="14" name="Rectangle 13">
            <a:extLst>
              <a:ext uri="{FF2B5EF4-FFF2-40B4-BE49-F238E27FC236}">
                <a16:creationId xmlns:a16="http://schemas.microsoft.com/office/drawing/2014/main" xmlns="" id="{F1D57E6B-1315-40A7-9BA2-B043E3A5578C}"/>
              </a:ext>
            </a:extLst>
          </p:cNvPr>
          <p:cNvSpPr/>
          <p:nvPr/>
        </p:nvSpPr>
        <p:spPr>
          <a:xfrm>
            <a:off x="275304" y="25831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two objects added together total 80cm?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The baguette and the banana. 59 + 21 = 80.</a:t>
            </a:r>
            <a:endParaRPr lang="en-GB" sz="2000" b="1" dirty="0">
              <a:solidFill>
                <a:schemeClr val="tx1"/>
              </a:solidFill>
              <a:latin typeface="Century Gothic" panose="020B0502020202020204" pitchFamily="34" charset="0"/>
            </a:endParaRPr>
          </a:p>
          <a:p>
            <a:pPr lvl="0" algn="ctr"/>
            <a:r>
              <a:rPr lang="en-GB" sz="2000" b="1" i="1" dirty="0">
                <a:solidFill>
                  <a:schemeClr val="bg2">
                    <a:lumMod val="75000"/>
                  </a:schemeClr>
                </a:solidFill>
                <a:latin typeface="Century Gothic" panose="020B0502020202020204" pitchFamily="34" charset="0"/>
              </a:rPr>
              <a:t>not to scale</a:t>
            </a:r>
          </a:p>
        </p:txBody>
      </p:sp>
      <p:graphicFrame>
        <p:nvGraphicFramePr>
          <p:cNvPr id="10" name="Table 9">
            <a:extLst>
              <a:ext uri="{FF2B5EF4-FFF2-40B4-BE49-F238E27FC236}">
                <a16:creationId xmlns:a16="http://schemas.microsoft.com/office/drawing/2014/main" xmlns="" id="{56749F14-C97C-491B-A522-685EB2204575}"/>
              </a:ext>
            </a:extLst>
          </p:cNvPr>
          <p:cNvGraphicFramePr>
            <a:graphicFrameLocks noGrp="1"/>
          </p:cNvGraphicFramePr>
          <p:nvPr>
            <p:extLst>
              <p:ext uri="{D42A27DB-BD31-4B8C-83A1-F6EECF244321}">
                <p14:modId xmlns:p14="http://schemas.microsoft.com/office/powerpoint/2010/main" val="1720172294"/>
              </p:ext>
            </p:extLst>
          </p:nvPr>
        </p:nvGraphicFramePr>
        <p:xfrm>
          <a:off x="5929799" y="4496118"/>
          <a:ext cx="1339301" cy="787126"/>
        </p:xfrm>
        <a:graphic>
          <a:graphicData uri="http://schemas.openxmlformats.org/drawingml/2006/table">
            <a:tbl>
              <a:tblPr firstRow="1" bandRow="1">
                <a:tableStyleId>{5940675A-B579-460E-94D1-54222C63F5DA}</a:tableStyleId>
              </a:tblPr>
              <a:tblGrid>
                <a:gridCol w="1339301">
                  <a:extLst>
                    <a:ext uri="{9D8B030D-6E8A-4147-A177-3AD203B41FA5}">
                      <a16:colId xmlns:a16="http://schemas.microsoft.com/office/drawing/2014/main" xmlns="" val="3138758205"/>
                    </a:ext>
                  </a:extLst>
                </a:gridCol>
              </a:tblGrid>
              <a:tr h="787126">
                <a:tc>
                  <a:txBody>
                    <a:bodyPr/>
                    <a:lstStyle/>
                    <a:p>
                      <a:pPr algn="ctr"/>
                      <a:r>
                        <a:rPr lang="en-GB" sz="2000" b="1" dirty="0">
                          <a:solidFill>
                            <a:srgbClr val="FF0000"/>
                          </a:solidFill>
                          <a:latin typeface="Century Gothic" panose="020B0502020202020204" pitchFamily="34" charset="0"/>
                        </a:rPr>
                        <a:t>banana</a:t>
                      </a:r>
                    </a:p>
                    <a:p>
                      <a:pPr algn="ctr"/>
                      <a:r>
                        <a:rPr lang="en-GB" sz="2000" b="1" dirty="0">
                          <a:solidFill>
                            <a:srgbClr val="FF0000"/>
                          </a:solidFill>
                          <a:latin typeface="Century Gothic" panose="020B0502020202020204" pitchFamily="34" charset="0"/>
                        </a:rPr>
                        <a:t>21cm</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xmlns="" val="104690305"/>
                  </a:ext>
                </a:extLst>
              </a:tr>
            </a:tbl>
          </a:graphicData>
        </a:graphic>
      </p:graphicFrame>
      <p:graphicFrame>
        <p:nvGraphicFramePr>
          <p:cNvPr id="11" name="Table 10">
            <a:extLst>
              <a:ext uri="{FF2B5EF4-FFF2-40B4-BE49-F238E27FC236}">
                <a16:creationId xmlns:a16="http://schemas.microsoft.com/office/drawing/2014/main" xmlns="" id="{F7F58A83-B0B5-435E-90A0-B70BDFA92275}"/>
              </a:ext>
            </a:extLst>
          </p:cNvPr>
          <p:cNvGraphicFramePr>
            <a:graphicFrameLocks noGrp="1"/>
          </p:cNvGraphicFramePr>
          <p:nvPr>
            <p:extLst>
              <p:ext uri="{D42A27DB-BD31-4B8C-83A1-F6EECF244321}">
                <p14:modId xmlns:p14="http://schemas.microsoft.com/office/powerpoint/2010/main" val="1911054825"/>
              </p:ext>
            </p:extLst>
          </p:nvPr>
        </p:nvGraphicFramePr>
        <p:xfrm>
          <a:off x="1637804" y="4496118"/>
          <a:ext cx="1339301" cy="787126"/>
        </p:xfrm>
        <a:graphic>
          <a:graphicData uri="http://schemas.openxmlformats.org/drawingml/2006/table">
            <a:tbl>
              <a:tblPr firstRow="1" bandRow="1">
                <a:tableStyleId>{5940675A-B579-460E-94D1-54222C63F5DA}</a:tableStyleId>
              </a:tblPr>
              <a:tblGrid>
                <a:gridCol w="1339301">
                  <a:extLst>
                    <a:ext uri="{9D8B030D-6E8A-4147-A177-3AD203B41FA5}">
                      <a16:colId xmlns:a16="http://schemas.microsoft.com/office/drawing/2014/main" xmlns="" val="3138758205"/>
                    </a:ext>
                  </a:extLst>
                </a:gridCol>
              </a:tblGrid>
              <a:tr h="787126">
                <a:tc>
                  <a:txBody>
                    <a:bodyPr/>
                    <a:lstStyle/>
                    <a:p>
                      <a:pPr algn="ctr"/>
                      <a:r>
                        <a:rPr lang="en-GB" sz="2000" b="1" dirty="0">
                          <a:solidFill>
                            <a:srgbClr val="FF0000"/>
                          </a:solidFill>
                          <a:latin typeface="Century Gothic" panose="020B0502020202020204" pitchFamily="34" charset="0"/>
                        </a:rPr>
                        <a:t>baguette</a:t>
                      </a:r>
                    </a:p>
                    <a:p>
                      <a:pPr algn="ctr"/>
                      <a:r>
                        <a:rPr lang="en-GB" sz="2000" b="1" dirty="0">
                          <a:solidFill>
                            <a:srgbClr val="FF0000"/>
                          </a:solidFill>
                          <a:latin typeface="Century Gothic" panose="020B0502020202020204" pitchFamily="34" charset="0"/>
                        </a:rPr>
                        <a:t>59cm</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xmlns="" val="104690305"/>
                  </a:ext>
                </a:extLst>
              </a:tr>
            </a:tbl>
          </a:graphicData>
        </a:graphic>
      </p:graphicFrame>
      <p:graphicFrame>
        <p:nvGraphicFramePr>
          <p:cNvPr id="12" name="Table 11">
            <a:extLst>
              <a:ext uri="{FF2B5EF4-FFF2-40B4-BE49-F238E27FC236}">
                <a16:creationId xmlns:a16="http://schemas.microsoft.com/office/drawing/2014/main" xmlns="" id="{5822D232-69DD-4F3A-96D7-58E6D2CFCDBA}"/>
              </a:ext>
            </a:extLst>
          </p:cNvPr>
          <p:cNvGraphicFramePr>
            <a:graphicFrameLocks noGrp="1"/>
          </p:cNvGraphicFramePr>
          <p:nvPr>
            <p:extLst>
              <p:ext uri="{D42A27DB-BD31-4B8C-83A1-F6EECF244321}">
                <p14:modId xmlns:p14="http://schemas.microsoft.com/office/powerpoint/2010/main" val="4229395825"/>
              </p:ext>
            </p:extLst>
          </p:nvPr>
        </p:nvGraphicFramePr>
        <p:xfrm>
          <a:off x="5929800" y="1950790"/>
          <a:ext cx="1339301" cy="787126"/>
        </p:xfrm>
        <a:graphic>
          <a:graphicData uri="http://schemas.openxmlformats.org/drawingml/2006/table">
            <a:tbl>
              <a:tblPr firstRow="1" bandRow="1">
                <a:tableStyleId>{5940675A-B579-460E-94D1-54222C63F5DA}</a:tableStyleId>
              </a:tblPr>
              <a:tblGrid>
                <a:gridCol w="1339301">
                  <a:extLst>
                    <a:ext uri="{9D8B030D-6E8A-4147-A177-3AD203B41FA5}">
                      <a16:colId xmlns:a16="http://schemas.microsoft.com/office/drawing/2014/main" xmlns="" val="3138758205"/>
                    </a:ext>
                  </a:extLst>
                </a:gridCol>
              </a:tblGrid>
              <a:tr h="787126">
                <a:tc>
                  <a:txBody>
                    <a:bodyPr/>
                    <a:lstStyle/>
                    <a:p>
                      <a:pPr algn="ctr"/>
                      <a:r>
                        <a:rPr lang="en-GB" sz="2000" b="1" dirty="0">
                          <a:solidFill>
                            <a:schemeClr val="bg1">
                              <a:lumMod val="50000"/>
                            </a:schemeClr>
                          </a:solidFill>
                          <a:latin typeface="Century Gothic" panose="020B0502020202020204" pitchFamily="34" charset="0"/>
                        </a:rPr>
                        <a:t>carrot</a:t>
                      </a:r>
                    </a:p>
                    <a:p>
                      <a:pPr algn="ctr"/>
                      <a:r>
                        <a:rPr lang="en-GB" sz="2000" b="1" dirty="0">
                          <a:solidFill>
                            <a:schemeClr val="bg1">
                              <a:lumMod val="50000"/>
                            </a:schemeClr>
                          </a:solidFill>
                          <a:latin typeface="Century Gothic" panose="020B0502020202020204" pitchFamily="34" charset="0"/>
                        </a:rPr>
                        <a:t>22cm</a:t>
                      </a:r>
                    </a:p>
                  </a:txBody>
                  <a:tcPr marL="0" marR="0" marT="0" marB="0" anchor="ct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4690305"/>
                  </a:ext>
                </a:extLst>
              </a:tr>
            </a:tbl>
          </a:graphicData>
        </a:graphic>
      </p:graphicFrame>
      <p:sp>
        <p:nvSpPr>
          <p:cNvPr id="15" name="TextBox 14">
            <a:extLst>
              <a:ext uri="{FF2B5EF4-FFF2-40B4-BE49-F238E27FC236}">
                <a16:creationId xmlns:a16="http://schemas.microsoft.com/office/drawing/2014/main" xmlns="" id="{A0502BB6-ADB5-4E87-8000-5DF4112CBC8A}"/>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52625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58319"/>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Rosie and Jim are threading beads onto string.</a:t>
            </a:r>
          </a:p>
          <a:p>
            <a:pPr lvl="0" algn="ctr" defTabSz="514350">
              <a:defRPr/>
            </a:pPr>
            <a:r>
              <a:rPr lang="en-GB" sz="2000" b="1" dirty="0">
                <a:solidFill>
                  <a:schemeClr val="tx1"/>
                </a:solidFill>
                <a:latin typeface="Century Gothic" panose="020B0502020202020204" pitchFamily="34" charset="0"/>
              </a:rPr>
              <a:t>Rosie’s string is 20cm long.</a:t>
            </a:r>
          </a:p>
          <a:p>
            <a:pPr lvl="0" algn="ctr" defTabSz="514350">
              <a:defRPr/>
            </a:pPr>
            <a:r>
              <a:rPr lang="en-GB" sz="2000" b="1" dirty="0">
                <a:solidFill>
                  <a:schemeClr val="tx1"/>
                </a:solidFill>
                <a:latin typeface="Century Gothic" panose="020B0502020202020204" pitchFamily="34" charset="0"/>
              </a:rPr>
              <a:t>Jim’s string is longer than Rosie’s.</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When added together, their string measures between 51cm and 54cm long.</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long could Jim’s string be?</a:t>
            </a:r>
          </a:p>
          <a:p>
            <a:pPr lvl="0"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xmlns=""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TextBox 5">
            <a:extLst>
              <a:ext uri="{FF2B5EF4-FFF2-40B4-BE49-F238E27FC236}">
                <a16:creationId xmlns:a16="http://schemas.microsoft.com/office/drawing/2014/main" xmlns="" id="{CB4F162B-2061-4BBA-A21E-B089BF84813A}"/>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63601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58319"/>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Rosie and Jim are threading beads onto string.</a:t>
            </a:r>
          </a:p>
          <a:p>
            <a:pPr lvl="0" algn="ctr" defTabSz="514350">
              <a:defRPr/>
            </a:pPr>
            <a:r>
              <a:rPr lang="en-GB" sz="2000" b="1" dirty="0">
                <a:solidFill>
                  <a:schemeClr val="tx1"/>
                </a:solidFill>
                <a:latin typeface="Century Gothic" panose="020B0502020202020204" pitchFamily="34" charset="0"/>
              </a:rPr>
              <a:t>Rosie’s string is 20cm long.</a:t>
            </a:r>
          </a:p>
          <a:p>
            <a:pPr lvl="0" algn="ctr" defTabSz="514350">
              <a:defRPr/>
            </a:pPr>
            <a:r>
              <a:rPr lang="en-GB" sz="2000" b="1" dirty="0">
                <a:solidFill>
                  <a:schemeClr val="tx1"/>
                </a:solidFill>
                <a:latin typeface="Century Gothic" panose="020B0502020202020204" pitchFamily="34" charset="0"/>
              </a:rPr>
              <a:t>Jim’s string is longer than Rosie’s.</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When added together, their string measures between 51cm and 54cm long.</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long could Jim’s string be?</a:t>
            </a:r>
          </a:p>
          <a:p>
            <a:pPr lvl="0"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possible answers; 31cm, 32cm, 33cm and 34cm.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xmlns=""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TextBox 5">
            <a:extLst>
              <a:ext uri="{FF2B5EF4-FFF2-40B4-BE49-F238E27FC236}">
                <a16:creationId xmlns:a16="http://schemas.microsoft.com/office/drawing/2014/main" xmlns="" id="{ED630465-258B-4E2C-B821-1462566C4272}"/>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338485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xmlns="" id="{2245D03C-FFFE-410E-900C-10D715842DCE}"/>
              </a:ext>
            </a:extLst>
          </p:cNvPr>
          <p:cNvPicPr>
            <a:picLocks noChangeAspect="1"/>
          </p:cNvPicPr>
          <p:nvPr/>
        </p:nvPicPr>
        <p:blipFill>
          <a:blip r:embed="rId4"/>
          <a:stretch>
            <a:fillRect/>
          </a:stretch>
        </p:blipFill>
        <p:spPr>
          <a:xfrm>
            <a:off x="115438" y="124222"/>
            <a:ext cx="8913124" cy="6328196"/>
          </a:xfrm>
          <a:prstGeom prst="rect">
            <a:avLst/>
          </a:prstGeom>
        </p:spPr>
      </p:pic>
      <p:sp>
        <p:nvSpPr>
          <p:cNvPr id="12" name="Rectangle 11">
            <a:extLst>
              <a:ext uri="{FF2B5EF4-FFF2-40B4-BE49-F238E27FC236}">
                <a16:creationId xmlns:a16="http://schemas.microsoft.com/office/drawing/2014/main" xmlns="" id="{3D8D46AD-AF5C-4DB3-B8F8-51600ABB4ADB}"/>
              </a:ext>
            </a:extLst>
          </p:cNvPr>
          <p:cNvSpPr/>
          <p:nvPr/>
        </p:nvSpPr>
        <p:spPr>
          <a:xfrm>
            <a:off x="275304" y="25831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Ella correct? Explain why.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xmlns="" id="{E3E09D20-1FB1-4EDB-8879-18AD0476685F}"/>
              </a:ext>
            </a:extLst>
          </p:cNvPr>
          <p:cNvSpPr/>
          <p:nvPr/>
        </p:nvSpPr>
        <p:spPr>
          <a:xfrm>
            <a:off x="4163780" y="1470990"/>
            <a:ext cx="3601994" cy="1708493"/>
          </a:xfrm>
          <a:prstGeom prst="wedgeRoundRectCallout">
            <a:avLst>
              <a:gd name="adj1" fmla="val -46330"/>
              <a:gd name="adj2" fmla="val 6246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a piece of rope that is 10cm long. Todd’s rope is 5 times longer than mine. Together, our ropes are 55cm long.</a:t>
            </a:r>
          </a:p>
        </p:txBody>
      </p:sp>
      <p:sp>
        <p:nvSpPr>
          <p:cNvPr id="10" name="TextBox 9">
            <a:extLst>
              <a:ext uri="{FF2B5EF4-FFF2-40B4-BE49-F238E27FC236}">
                <a16:creationId xmlns:a16="http://schemas.microsoft.com/office/drawing/2014/main" xmlns="" id="{8A860E75-9E79-4349-BC0D-130907A2E7C9}"/>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107190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xmlns="" id="{2245D03C-FFFE-410E-900C-10D715842DCE}"/>
              </a:ext>
            </a:extLst>
          </p:cNvPr>
          <p:cNvPicPr>
            <a:picLocks noChangeAspect="1"/>
          </p:cNvPicPr>
          <p:nvPr/>
        </p:nvPicPr>
        <p:blipFill>
          <a:blip r:embed="rId4"/>
          <a:stretch>
            <a:fillRect/>
          </a:stretch>
        </p:blipFill>
        <p:spPr>
          <a:xfrm>
            <a:off x="115438" y="124222"/>
            <a:ext cx="8913124" cy="6328196"/>
          </a:xfrm>
          <a:prstGeom prst="rect">
            <a:avLst/>
          </a:prstGeom>
        </p:spPr>
      </p:pic>
      <p:sp>
        <p:nvSpPr>
          <p:cNvPr id="12" name="Rectangle 11">
            <a:extLst>
              <a:ext uri="{FF2B5EF4-FFF2-40B4-BE49-F238E27FC236}">
                <a16:creationId xmlns:a16="http://schemas.microsoft.com/office/drawing/2014/main" xmlns="" id="{3D8D46AD-AF5C-4DB3-B8F8-51600ABB4ADB}"/>
              </a:ext>
            </a:extLst>
          </p:cNvPr>
          <p:cNvSpPr/>
          <p:nvPr/>
        </p:nvSpPr>
        <p:spPr>
          <a:xfrm>
            <a:off x="275304" y="25831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Ella correct? Explain why.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Ella is incorrect because…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xmlns="" id="{E3E09D20-1FB1-4EDB-8879-18AD0476685F}"/>
              </a:ext>
            </a:extLst>
          </p:cNvPr>
          <p:cNvSpPr/>
          <p:nvPr/>
        </p:nvSpPr>
        <p:spPr>
          <a:xfrm>
            <a:off x="4163780" y="1470990"/>
            <a:ext cx="3601994" cy="1708493"/>
          </a:xfrm>
          <a:prstGeom prst="wedgeRoundRectCallout">
            <a:avLst>
              <a:gd name="adj1" fmla="val -46330"/>
              <a:gd name="adj2" fmla="val 6246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a piece of rope that is 10cm long. Todd’s rope is 5 times longer than mine. Together, our ropes are 55cm long.</a:t>
            </a:r>
          </a:p>
        </p:txBody>
      </p:sp>
      <p:sp>
        <p:nvSpPr>
          <p:cNvPr id="10" name="TextBox 9">
            <a:extLst>
              <a:ext uri="{FF2B5EF4-FFF2-40B4-BE49-F238E27FC236}">
                <a16:creationId xmlns:a16="http://schemas.microsoft.com/office/drawing/2014/main" xmlns="" id="{BBFC9370-BFD5-4D7A-AD58-BCB04F5EAE38}"/>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89717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xmlns="" id="{2245D03C-FFFE-410E-900C-10D715842DCE}"/>
              </a:ext>
            </a:extLst>
          </p:cNvPr>
          <p:cNvPicPr>
            <a:picLocks noChangeAspect="1"/>
          </p:cNvPicPr>
          <p:nvPr/>
        </p:nvPicPr>
        <p:blipFill>
          <a:blip r:embed="rId4"/>
          <a:stretch>
            <a:fillRect/>
          </a:stretch>
        </p:blipFill>
        <p:spPr>
          <a:xfrm>
            <a:off x="115438" y="124222"/>
            <a:ext cx="8913124" cy="6328196"/>
          </a:xfrm>
          <a:prstGeom prst="rect">
            <a:avLst/>
          </a:prstGeom>
        </p:spPr>
      </p:pic>
      <p:sp>
        <p:nvSpPr>
          <p:cNvPr id="12" name="Rectangle 11">
            <a:extLst>
              <a:ext uri="{FF2B5EF4-FFF2-40B4-BE49-F238E27FC236}">
                <a16:creationId xmlns:a16="http://schemas.microsoft.com/office/drawing/2014/main" xmlns="" id="{3D8D46AD-AF5C-4DB3-B8F8-51600ABB4ADB}"/>
              </a:ext>
            </a:extLst>
          </p:cNvPr>
          <p:cNvSpPr/>
          <p:nvPr/>
        </p:nvSpPr>
        <p:spPr>
          <a:xfrm>
            <a:off x="275304" y="25831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Ella correct? Explain why.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Ella is incorrect because…</a:t>
            </a:r>
          </a:p>
          <a:p>
            <a:pPr lvl="0" algn="ctr"/>
            <a:r>
              <a:rPr lang="en-GB" sz="2000" b="1" dirty="0">
                <a:solidFill>
                  <a:srgbClr val="FF0000"/>
                </a:solidFill>
                <a:latin typeface="Century Gothic" panose="020B0502020202020204" pitchFamily="34" charset="0"/>
              </a:rPr>
              <a:t>10 x 5 = 50</a:t>
            </a:r>
          </a:p>
          <a:p>
            <a:pPr lvl="0" algn="ctr"/>
            <a:r>
              <a:rPr lang="en-GB" sz="2000" b="1" dirty="0">
                <a:solidFill>
                  <a:srgbClr val="FF0000"/>
                </a:solidFill>
                <a:latin typeface="Century Gothic" panose="020B0502020202020204" pitchFamily="34" charset="0"/>
              </a:rPr>
              <a:t>50 + 10 = 60cm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xmlns="" id="{E3E09D20-1FB1-4EDB-8879-18AD0476685F}"/>
              </a:ext>
            </a:extLst>
          </p:cNvPr>
          <p:cNvSpPr/>
          <p:nvPr/>
        </p:nvSpPr>
        <p:spPr>
          <a:xfrm>
            <a:off x="4163780" y="1470990"/>
            <a:ext cx="3601994" cy="1708493"/>
          </a:xfrm>
          <a:prstGeom prst="wedgeRoundRectCallout">
            <a:avLst>
              <a:gd name="adj1" fmla="val -46330"/>
              <a:gd name="adj2" fmla="val 6246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a piece of rope that is 10cm long. Todd’s rope is 5 times longer than mine. Together, our ropes are 55cm long.</a:t>
            </a:r>
          </a:p>
        </p:txBody>
      </p:sp>
      <p:sp>
        <p:nvSpPr>
          <p:cNvPr id="10" name="TextBox 9">
            <a:extLst>
              <a:ext uri="{FF2B5EF4-FFF2-40B4-BE49-F238E27FC236}">
                <a16:creationId xmlns:a16="http://schemas.microsoft.com/office/drawing/2014/main" xmlns="" id="{077C0676-6D3C-4B79-8C93-60E893F77DBD}"/>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402172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58319"/>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Stan is building towers using forty 1cm cubes.</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His first tower is 22cm tall.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His second tower is half the size of the first tower.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tall is the second tower?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cubes does he have left?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xmlns=""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TextBox 5">
            <a:extLst>
              <a:ext uri="{FF2B5EF4-FFF2-40B4-BE49-F238E27FC236}">
                <a16:creationId xmlns:a16="http://schemas.microsoft.com/office/drawing/2014/main" xmlns="" id="{7C2F9C54-1E79-4518-91D4-F735224DD890}"/>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1531407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58319"/>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Stan is building towers using forty 1cm cubes.</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His first tower is 22cm tall.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His second tower is half the size of the first tower.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tall is the second tower? </a:t>
            </a:r>
            <a:r>
              <a:rPr lang="en-GB" sz="2000" b="1" dirty="0">
                <a:solidFill>
                  <a:srgbClr val="FF0000"/>
                </a:solidFill>
                <a:latin typeface="Century Gothic" panose="020B0502020202020204" pitchFamily="34" charset="0"/>
              </a:rPr>
              <a:t>11cm</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cubes does he have left? </a:t>
            </a:r>
            <a:r>
              <a:rPr lang="en-GB" sz="2000" b="1" dirty="0">
                <a:solidFill>
                  <a:srgbClr val="FF0000"/>
                </a:solidFill>
                <a:latin typeface="Century Gothic" panose="020B0502020202020204" pitchFamily="34" charset="0"/>
              </a:rPr>
              <a:t>7 cubes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xmlns=""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TextBox 5">
            <a:extLst>
              <a:ext uri="{FF2B5EF4-FFF2-40B4-BE49-F238E27FC236}">
                <a16:creationId xmlns:a16="http://schemas.microsoft.com/office/drawing/2014/main" xmlns="" id="{F6CD3270-9188-43F3-9B18-86111CDD20C3}"/>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312735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58320"/>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1/2 – Spring Block 3 – Length and Height</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6</a:t>
            </a: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2: Four Operations with Length</a:t>
            </a:r>
          </a:p>
          <a:p>
            <a:pPr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xmlns=""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59134"/>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xmlns=""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ounded Rectangle 35">
            <a:extLst>
              <a:ext uri="{FF2B5EF4-FFF2-40B4-BE49-F238E27FC236}">
                <a16:creationId xmlns:a16="http://schemas.microsoft.com/office/drawing/2014/main" xmlns="" id="{9B3DA343-D109-4810-96B8-B77A858326BC}"/>
              </a:ext>
            </a:extLst>
          </p:cNvPr>
          <p:cNvSpPr/>
          <p:nvPr/>
        </p:nvSpPr>
        <p:spPr>
          <a:xfrm>
            <a:off x="1117484" y="1276437"/>
            <a:ext cx="3042666" cy="727911"/>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 + 5 =</a:t>
            </a:r>
          </a:p>
        </p:txBody>
      </p:sp>
      <p:sp>
        <p:nvSpPr>
          <p:cNvPr id="9" name="Rounded Rectangle 36">
            <a:extLst>
              <a:ext uri="{FF2B5EF4-FFF2-40B4-BE49-F238E27FC236}">
                <a16:creationId xmlns:a16="http://schemas.microsoft.com/office/drawing/2014/main" xmlns="" id="{03A4A95D-85CE-496B-9E7F-A3B97573BB1A}"/>
              </a:ext>
            </a:extLst>
          </p:cNvPr>
          <p:cNvSpPr/>
          <p:nvPr/>
        </p:nvSpPr>
        <p:spPr>
          <a:xfrm>
            <a:off x="1117484" y="2287280"/>
            <a:ext cx="3042666" cy="727911"/>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25 – 12 = </a:t>
            </a:r>
          </a:p>
        </p:txBody>
      </p:sp>
      <p:sp>
        <p:nvSpPr>
          <p:cNvPr id="10" name="Rounded Rectangle 37">
            <a:extLst>
              <a:ext uri="{FF2B5EF4-FFF2-40B4-BE49-F238E27FC236}">
                <a16:creationId xmlns:a16="http://schemas.microsoft.com/office/drawing/2014/main" xmlns="" id="{D3D377EE-529E-467B-8E67-E20DD64F7C17}"/>
              </a:ext>
            </a:extLst>
          </p:cNvPr>
          <p:cNvSpPr/>
          <p:nvPr/>
        </p:nvSpPr>
        <p:spPr>
          <a:xfrm>
            <a:off x="1117484" y="3298122"/>
            <a:ext cx="3042666" cy="727911"/>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 x 5 = </a:t>
            </a:r>
          </a:p>
        </p:txBody>
      </p:sp>
      <p:sp>
        <p:nvSpPr>
          <p:cNvPr id="11" name="Rounded Rectangle 38">
            <a:extLst>
              <a:ext uri="{FF2B5EF4-FFF2-40B4-BE49-F238E27FC236}">
                <a16:creationId xmlns:a16="http://schemas.microsoft.com/office/drawing/2014/main" xmlns="" id="{9B6AA21D-F146-41A0-91F0-02FFDA142505}"/>
              </a:ext>
            </a:extLst>
          </p:cNvPr>
          <p:cNvSpPr/>
          <p:nvPr/>
        </p:nvSpPr>
        <p:spPr>
          <a:xfrm>
            <a:off x="1117484" y="4308963"/>
            <a:ext cx="3042666" cy="727911"/>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24 ÷ 2 = </a:t>
            </a:r>
          </a:p>
        </p:txBody>
      </p:sp>
      <p:sp>
        <p:nvSpPr>
          <p:cNvPr id="12" name="Rounded Rectangle 39">
            <a:extLst>
              <a:ext uri="{FF2B5EF4-FFF2-40B4-BE49-F238E27FC236}">
                <a16:creationId xmlns:a16="http://schemas.microsoft.com/office/drawing/2014/main" xmlns="" id="{BB437A0C-2542-4FA2-BD89-258C23F21B56}"/>
              </a:ext>
            </a:extLst>
          </p:cNvPr>
          <p:cNvSpPr/>
          <p:nvPr/>
        </p:nvSpPr>
        <p:spPr>
          <a:xfrm>
            <a:off x="6930351" y="1276437"/>
            <a:ext cx="969486" cy="727911"/>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12</a:t>
            </a:r>
          </a:p>
        </p:txBody>
      </p:sp>
      <p:sp>
        <p:nvSpPr>
          <p:cNvPr id="13" name="Rounded Rectangle 40">
            <a:extLst>
              <a:ext uri="{FF2B5EF4-FFF2-40B4-BE49-F238E27FC236}">
                <a16:creationId xmlns:a16="http://schemas.microsoft.com/office/drawing/2014/main" xmlns="" id="{8134DD41-D9DE-44F6-A5AA-57B0D5ACD3A1}"/>
              </a:ext>
            </a:extLst>
          </p:cNvPr>
          <p:cNvSpPr/>
          <p:nvPr/>
        </p:nvSpPr>
        <p:spPr>
          <a:xfrm>
            <a:off x="6930351" y="2287280"/>
            <a:ext cx="969486" cy="727911"/>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13</a:t>
            </a:r>
          </a:p>
        </p:txBody>
      </p:sp>
      <p:sp>
        <p:nvSpPr>
          <p:cNvPr id="14" name="Rounded Rectangle 41">
            <a:extLst>
              <a:ext uri="{FF2B5EF4-FFF2-40B4-BE49-F238E27FC236}">
                <a16:creationId xmlns:a16="http://schemas.microsoft.com/office/drawing/2014/main" xmlns="" id="{BAA429E1-D068-4A4F-94CC-F0E573F0ECF6}"/>
              </a:ext>
            </a:extLst>
          </p:cNvPr>
          <p:cNvSpPr/>
          <p:nvPr/>
        </p:nvSpPr>
        <p:spPr>
          <a:xfrm>
            <a:off x="6930351" y="3298122"/>
            <a:ext cx="969486" cy="727911"/>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14</a:t>
            </a:r>
          </a:p>
        </p:txBody>
      </p:sp>
      <p:sp>
        <p:nvSpPr>
          <p:cNvPr id="15" name="Rounded Rectangle 42">
            <a:extLst>
              <a:ext uri="{FF2B5EF4-FFF2-40B4-BE49-F238E27FC236}">
                <a16:creationId xmlns:a16="http://schemas.microsoft.com/office/drawing/2014/main" xmlns="" id="{8D339103-0F22-42E9-80A7-094883F362A0}"/>
              </a:ext>
            </a:extLst>
          </p:cNvPr>
          <p:cNvSpPr/>
          <p:nvPr/>
        </p:nvSpPr>
        <p:spPr>
          <a:xfrm>
            <a:off x="6930351" y="4308963"/>
            <a:ext cx="969486" cy="727911"/>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15</a:t>
            </a:r>
          </a:p>
        </p:txBody>
      </p:sp>
      <p:sp>
        <p:nvSpPr>
          <p:cNvPr id="2" name="TextBox 1">
            <a:extLst>
              <a:ext uri="{FF2B5EF4-FFF2-40B4-BE49-F238E27FC236}">
                <a16:creationId xmlns:a16="http://schemas.microsoft.com/office/drawing/2014/main" xmlns="" id="{9272CB7A-D211-4583-8C89-4989034F00E3}"/>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3031699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59134"/>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xmlns=""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2" name="Group 1">
            <a:extLst>
              <a:ext uri="{FF2B5EF4-FFF2-40B4-BE49-F238E27FC236}">
                <a16:creationId xmlns:a16="http://schemas.microsoft.com/office/drawing/2014/main" xmlns="" id="{0E28CE34-0D57-4D4E-B60B-6C686E5D6E46}"/>
              </a:ext>
            </a:extLst>
          </p:cNvPr>
          <p:cNvGrpSpPr/>
          <p:nvPr/>
        </p:nvGrpSpPr>
        <p:grpSpPr>
          <a:xfrm>
            <a:off x="1117484" y="1276437"/>
            <a:ext cx="6782352" cy="3760437"/>
            <a:chOff x="1706035" y="1205194"/>
            <a:chExt cx="5605250" cy="3107799"/>
          </a:xfrm>
        </p:grpSpPr>
        <p:sp>
          <p:nvSpPr>
            <p:cNvPr id="6" name="Rounded Rectangle 35">
              <a:extLst>
                <a:ext uri="{FF2B5EF4-FFF2-40B4-BE49-F238E27FC236}">
                  <a16:creationId xmlns:a16="http://schemas.microsoft.com/office/drawing/2014/main" xmlns="" id="{9B3DA343-D109-4810-96B8-B77A858326BC}"/>
                </a:ext>
              </a:extLst>
            </p:cNvPr>
            <p:cNvSpPr/>
            <p:nvPr/>
          </p:nvSpPr>
          <p:spPr>
            <a:xfrm>
              <a:off x="1706035" y="1205194"/>
              <a:ext cx="2514600" cy="601579"/>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 + 5 =</a:t>
              </a:r>
            </a:p>
          </p:txBody>
        </p:sp>
        <p:sp>
          <p:nvSpPr>
            <p:cNvPr id="9" name="Rounded Rectangle 36">
              <a:extLst>
                <a:ext uri="{FF2B5EF4-FFF2-40B4-BE49-F238E27FC236}">
                  <a16:creationId xmlns:a16="http://schemas.microsoft.com/office/drawing/2014/main" xmlns="" id="{03A4A95D-85CE-496B-9E7F-A3B97573BB1A}"/>
                </a:ext>
              </a:extLst>
            </p:cNvPr>
            <p:cNvSpPr/>
            <p:nvPr/>
          </p:nvSpPr>
          <p:spPr>
            <a:xfrm>
              <a:off x="1706035" y="2040601"/>
              <a:ext cx="2514600" cy="601579"/>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25 – 12 = </a:t>
              </a:r>
            </a:p>
          </p:txBody>
        </p:sp>
        <p:sp>
          <p:nvSpPr>
            <p:cNvPr id="10" name="Rounded Rectangle 37">
              <a:extLst>
                <a:ext uri="{FF2B5EF4-FFF2-40B4-BE49-F238E27FC236}">
                  <a16:creationId xmlns:a16="http://schemas.microsoft.com/office/drawing/2014/main" xmlns="" id="{D3D377EE-529E-467B-8E67-E20DD64F7C17}"/>
                </a:ext>
              </a:extLst>
            </p:cNvPr>
            <p:cNvSpPr/>
            <p:nvPr/>
          </p:nvSpPr>
          <p:spPr>
            <a:xfrm>
              <a:off x="1706035" y="2876008"/>
              <a:ext cx="2514600" cy="601579"/>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 x 5 = </a:t>
              </a:r>
            </a:p>
          </p:txBody>
        </p:sp>
        <p:sp>
          <p:nvSpPr>
            <p:cNvPr id="11" name="Rounded Rectangle 38">
              <a:extLst>
                <a:ext uri="{FF2B5EF4-FFF2-40B4-BE49-F238E27FC236}">
                  <a16:creationId xmlns:a16="http://schemas.microsoft.com/office/drawing/2014/main" xmlns="" id="{9B6AA21D-F146-41A0-91F0-02FFDA142505}"/>
                </a:ext>
              </a:extLst>
            </p:cNvPr>
            <p:cNvSpPr/>
            <p:nvPr/>
          </p:nvSpPr>
          <p:spPr>
            <a:xfrm>
              <a:off x="1706035" y="3711414"/>
              <a:ext cx="2514600" cy="601579"/>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24 ÷ 2 = </a:t>
              </a:r>
            </a:p>
          </p:txBody>
        </p:sp>
        <p:sp>
          <p:nvSpPr>
            <p:cNvPr id="12" name="Rounded Rectangle 39">
              <a:extLst>
                <a:ext uri="{FF2B5EF4-FFF2-40B4-BE49-F238E27FC236}">
                  <a16:creationId xmlns:a16="http://schemas.microsoft.com/office/drawing/2014/main" xmlns="" id="{BB437A0C-2542-4FA2-BD89-258C23F21B56}"/>
                </a:ext>
              </a:extLst>
            </p:cNvPr>
            <p:cNvSpPr/>
            <p:nvPr/>
          </p:nvSpPr>
          <p:spPr>
            <a:xfrm>
              <a:off x="6510057" y="1205194"/>
              <a:ext cx="801228" cy="601579"/>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12</a:t>
              </a:r>
            </a:p>
          </p:txBody>
        </p:sp>
        <p:sp>
          <p:nvSpPr>
            <p:cNvPr id="13" name="Rounded Rectangle 40">
              <a:extLst>
                <a:ext uri="{FF2B5EF4-FFF2-40B4-BE49-F238E27FC236}">
                  <a16:creationId xmlns:a16="http://schemas.microsoft.com/office/drawing/2014/main" xmlns="" id="{8134DD41-D9DE-44F6-A5AA-57B0D5ACD3A1}"/>
                </a:ext>
              </a:extLst>
            </p:cNvPr>
            <p:cNvSpPr/>
            <p:nvPr/>
          </p:nvSpPr>
          <p:spPr>
            <a:xfrm>
              <a:off x="6510057" y="2040601"/>
              <a:ext cx="801228" cy="601579"/>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13</a:t>
              </a:r>
            </a:p>
          </p:txBody>
        </p:sp>
        <p:sp>
          <p:nvSpPr>
            <p:cNvPr id="14" name="Rounded Rectangle 41">
              <a:extLst>
                <a:ext uri="{FF2B5EF4-FFF2-40B4-BE49-F238E27FC236}">
                  <a16:creationId xmlns:a16="http://schemas.microsoft.com/office/drawing/2014/main" xmlns="" id="{BAA429E1-D068-4A4F-94CC-F0E573F0ECF6}"/>
                </a:ext>
              </a:extLst>
            </p:cNvPr>
            <p:cNvSpPr/>
            <p:nvPr/>
          </p:nvSpPr>
          <p:spPr>
            <a:xfrm>
              <a:off x="6510057" y="2876008"/>
              <a:ext cx="801228" cy="601579"/>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14</a:t>
              </a:r>
            </a:p>
          </p:txBody>
        </p:sp>
        <p:sp>
          <p:nvSpPr>
            <p:cNvPr id="15" name="Rounded Rectangle 42">
              <a:extLst>
                <a:ext uri="{FF2B5EF4-FFF2-40B4-BE49-F238E27FC236}">
                  <a16:creationId xmlns:a16="http://schemas.microsoft.com/office/drawing/2014/main" xmlns="" id="{8D339103-0F22-42E9-80A7-094883F362A0}"/>
                </a:ext>
              </a:extLst>
            </p:cNvPr>
            <p:cNvSpPr/>
            <p:nvPr/>
          </p:nvSpPr>
          <p:spPr>
            <a:xfrm>
              <a:off x="6510057" y="3711414"/>
              <a:ext cx="801228" cy="601579"/>
            </a:xfrm>
            <a:prstGeom prst="roundRect">
              <a:avLst/>
            </a:prstGeom>
            <a:solidFill>
              <a:schemeClr val="bg1"/>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15</a:t>
              </a:r>
            </a:p>
          </p:txBody>
        </p:sp>
        <p:cxnSp>
          <p:nvCxnSpPr>
            <p:cNvPr id="16" name="Straight Connector 15">
              <a:extLst>
                <a:ext uri="{FF2B5EF4-FFF2-40B4-BE49-F238E27FC236}">
                  <a16:creationId xmlns:a16="http://schemas.microsoft.com/office/drawing/2014/main" xmlns="" id="{8CBAC924-A768-4C7C-A770-65A00DA912ED}"/>
                </a:ext>
              </a:extLst>
            </p:cNvPr>
            <p:cNvCxnSpPr>
              <a:endCxn id="14" idx="1"/>
            </p:cNvCxnSpPr>
            <p:nvPr/>
          </p:nvCxnSpPr>
          <p:spPr>
            <a:xfrm>
              <a:off x="4220636" y="1510225"/>
              <a:ext cx="2289421" cy="16665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5B8EEA0-64A1-48E2-B813-F7E9AFA1FAB9}"/>
                </a:ext>
              </a:extLst>
            </p:cNvPr>
            <p:cNvCxnSpPr>
              <a:cxnSpLocks/>
              <a:endCxn id="13" idx="1"/>
            </p:cNvCxnSpPr>
            <p:nvPr/>
          </p:nvCxnSpPr>
          <p:spPr>
            <a:xfrm flipV="1">
              <a:off x="4220636" y="2341391"/>
              <a:ext cx="2289421" cy="4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EEE1767-7427-4C93-B322-915905863A43}"/>
                </a:ext>
              </a:extLst>
            </p:cNvPr>
            <p:cNvCxnSpPr>
              <a:cxnSpLocks/>
              <a:endCxn id="15" idx="1"/>
            </p:cNvCxnSpPr>
            <p:nvPr/>
          </p:nvCxnSpPr>
          <p:spPr>
            <a:xfrm>
              <a:off x="4220636" y="3191979"/>
              <a:ext cx="2289421" cy="820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248540E4-F977-4A90-9374-076B5701194D}"/>
                </a:ext>
              </a:extLst>
            </p:cNvPr>
            <p:cNvCxnSpPr>
              <a:cxnSpLocks/>
            </p:cNvCxnSpPr>
            <p:nvPr/>
          </p:nvCxnSpPr>
          <p:spPr>
            <a:xfrm flipV="1">
              <a:off x="4220634" y="1505983"/>
              <a:ext cx="2289422" cy="25019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xmlns="" id="{9F6A1C4F-EDA3-43CA-9648-2A7E1DF8BAE1}"/>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383257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xmlns="" id="{8022EE68-6915-4EFB-8648-158A31D5B9D9}"/>
              </a:ext>
            </a:extLst>
          </p:cNvPr>
          <p:cNvPicPr>
            <a:picLocks noChangeAspect="1"/>
          </p:cNvPicPr>
          <p:nvPr/>
        </p:nvPicPr>
        <p:blipFill>
          <a:blip r:embed="rId4"/>
          <a:stretch>
            <a:fillRect/>
          </a:stretch>
        </p:blipFill>
        <p:spPr>
          <a:xfrm>
            <a:off x="115438" y="124222"/>
            <a:ext cx="8913124" cy="6328196"/>
          </a:xfrm>
          <a:prstGeom prst="rect">
            <a:avLst/>
          </a:prstGeom>
        </p:spPr>
      </p:pic>
      <p:sp>
        <p:nvSpPr>
          <p:cNvPr id="13" name="Rectangle 12">
            <a:extLst>
              <a:ext uri="{FF2B5EF4-FFF2-40B4-BE49-F238E27FC236}">
                <a16:creationId xmlns:a16="http://schemas.microsoft.com/office/drawing/2014/main" xmlns="" id="{7129D5A7-50B0-4622-A28C-3502A0E509AD}"/>
              </a:ext>
            </a:extLst>
          </p:cNvPr>
          <p:cNvSpPr/>
          <p:nvPr/>
        </p:nvSpPr>
        <p:spPr>
          <a:xfrm>
            <a:off x="275304" y="25831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Eva has a pencil that is 40cm long. Poppy’s pencil is 4 times shorter than Eva’s.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how long Poppy’s pencil is.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i="1" dirty="0">
                <a:solidFill>
                  <a:schemeClr val="bg2">
                    <a:lumMod val="75000"/>
                  </a:schemeClr>
                </a:solidFill>
                <a:latin typeface="Century Gothic" panose="020B0502020202020204" pitchFamily="34" charset="0"/>
              </a:rPr>
              <a:t>not to scale</a:t>
            </a:r>
          </a:p>
        </p:txBody>
      </p:sp>
      <p:graphicFrame>
        <p:nvGraphicFramePr>
          <p:cNvPr id="14" name="Table 13">
            <a:extLst>
              <a:ext uri="{FF2B5EF4-FFF2-40B4-BE49-F238E27FC236}">
                <a16:creationId xmlns:a16="http://schemas.microsoft.com/office/drawing/2014/main" xmlns="" id="{9F180CE3-1956-4B47-92BE-3B3B05B0C733}"/>
              </a:ext>
            </a:extLst>
          </p:cNvPr>
          <p:cNvGraphicFramePr>
            <a:graphicFrameLocks noGrp="1"/>
          </p:cNvGraphicFramePr>
          <p:nvPr>
            <p:extLst>
              <p:ext uri="{D42A27DB-BD31-4B8C-83A1-F6EECF244321}">
                <p14:modId xmlns:p14="http://schemas.microsoft.com/office/powerpoint/2010/main" val="3194870313"/>
              </p:ext>
            </p:extLst>
          </p:nvPr>
        </p:nvGraphicFramePr>
        <p:xfrm>
          <a:off x="2151694" y="4557037"/>
          <a:ext cx="4840614" cy="694524"/>
        </p:xfrm>
        <a:graphic>
          <a:graphicData uri="http://schemas.openxmlformats.org/drawingml/2006/table">
            <a:tbl>
              <a:tblPr firstRow="1" bandRow="1">
                <a:tableStyleId>{5940675A-B579-460E-94D1-54222C63F5DA}</a:tableStyleId>
              </a:tblPr>
              <a:tblGrid>
                <a:gridCol w="912000">
                  <a:extLst>
                    <a:ext uri="{9D8B030D-6E8A-4147-A177-3AD203B41FA5}">
                      <a16:colId xmlns:a16="http://schemas.microsoft.com/office/drawing/2014/main" xmlns="" val="2357790002"/>
                    </a:ext>
                  </a:extLst>
                </a:gridCol>
                <a:gridCol w="1052307">
                  <a:extLst>
                    <a:ext uri="{9D8B030D-6E8A-4147-A177-3AD203B41FA5}">
                      <a16:colId xmlns:a16="http://schemas.microsoft.com/office/drawing/2014/main" xmlns="" val="4142004040"/>
                    </a:ext>
                  </a:extLst>
                </a:gridCol>
                <a:gridCol w="912000">
                  <a:extLst>
                    <a:ext uri="{9D8B030D-6E8A-4147-A177-3AD203B41FA5}">
                      <a16:colId xmlns:a16="http://schemas.microsoft.com/office/drawing/2014/main" xmlns="" val="1115016842"/>
                    </a:ext>
                  </a:extLst>
                </a:gridCol>
                <a:gridCol w="1052307">
                  <a:extLst>
                    <a:ext uri="{9D8B030D-6E8A-4147-A177-3AD203B41FA5}">
                      <a16:colId xmlns:a16="http://schemas.microsoft.com/office/drawing/2014/main" xmlns="" val="2505466921"/>
                    </a:ext>
                  </a:extLst>
                </a:gridCol>
                <a:gridCol w="912000">
                  <a:extLst>
                    <a:ext uri="{9D8B030D-6E8A-4147-A177-3AD203B41FA5}">
                      <a16:colId xmlns:a16="http://schemas.microsoft.com/office/drawing/2014/main" xmlns="" val="2428798755"/>
                    </a:ext>
                  </a:extLst>
                </a:gridCol>
              </a:tblGrid>
              <a:tr h="694524">
                <a:tc>
                  <a:txBody>
                    <a:bodyPr/>
                    <a:lstStyle/>
                    <a:p>
                      <a:pPr algn="ctr"/>
                      <a:r>
                        <a:rPr lang="en-GB" sz="2000" b="1" dirty="0">
                          <a:latin typeface="Century Gothic" panose="020B0502020202020204" pitchFamily="34" charset="0"/>
                        </a:rPr>
                        <a:t>14cm</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10cm</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4cm</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8454887"/>
                  </a:ext>
                </a:extLst>
              </a:tr>
            </a:tbl>
          </a:graphicData>
        </a:graphic>
      </p:graphicFrame>
      <p:sp>
        <p:nvSpPr>
          <p:cNvPr id="9" name="TextBox 8">
            <a:extLst>
              <a:ext uri="{FF2B5EF4-FFF2-40B4-BE49-F238E27FC236}">
                <a16:creationId xmlns:a16="http://schemas.microsoft.com/office/drawing/2014/main" xmlns="" id="{8ED8D924-55F6-4CEA-B85E-170FD58D0571}"/>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110107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xmlns="" id="{8022EE68-6915-4EFB-8648-158A31D5B9D9}"/>
              </a:ext>
            </a:extLst>
          </p:cNvPr>
          <p:cNvPicPr>
            <a:picLocks noChangeAspect="1"/>
          </p:cNvPicPr>
          <p:nvPr/>
        </p:nvPicPr>
        <p:blipFill>
          <a:blip r:embed="rId4"/>
          <a:stretch>
            <a:fillRect/>
          </a:stretch>
        </p:blipFill>
        <p:spPr>
          <a:xfrm>
            <a:off x="115438" y="124222"/>
            <a:ext cx="8913124" cy="6328196"/>
          </a:xfrm>
          <a:prstGeom prst="rect">
            <a:avLst/>
          </a:prstGeom>
        </p:spPr>
      </p:pic>
      <p:sp>
        <p:nvSpPr>
          <p:cNvPr id="13" name="Rectangle 12">
            <a:extLst>
              <a:ext uri="{FF2B5EF4-FFF2-40B4-BE49-F238E27FC236}">
                <a16:creationId xmlns:a16="http://schemas.microsoft.com/office/drawing/2014/main" xmlns="" id="{7129D5A7-50B0-4622-A28C-3502A0E509AD}"/>
              </a:ext>
            </a:extLst>
          </p:cNvPr>
          <p:cNvSpPr/>
          <p:nvPr/>
        </p:nvSpPr>
        <p:spPr>
          <a:xfrm>
            <a:off x="275304" y="25831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Eva has a pencil that is 40cm long. Poppy’s pencil is 4 times shorter than Eva’s.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how long Poppy’s pencil is.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i="1" dirty="0">
                <a:solidFill>
                  <a:schemeClr val="bg2">
                    <a:lumMod val="75000"/>
                  </a:schemeClr>
                </a:solidFill>
                <a:latin typeface="Century Gothic" panose="020B0502020202020204" pitchFamily="34" charset="0"/>
              </a:rPr>
              <a:t>not to scale</a:t>
            </a:r>
          </a:p>
        </p:txBody>
      </p:sp>
      <p:graphicFrame>
        <p:nvGraphicFramePr>
          <p:cNvPr id="9" name="Table 8">
            <a:extLst>
              <a:ext uri="{FF2B5EF4-FFF2-40B4-BE49-F238E27FC236}">
                <a16:creationId xmlns:a16="http://schemas.microsoft.com/office/drawing/2014/main" xmlns="" id="{D7439965-4ECE-4B9B-B7E1-75624BB35CC5}"/>
              </a:ext>
            </a:extLst>
          </p:cNvPr>
          <p:cNvGraphicFramePr>
            <a:graphicFrameLocks noGrp="1"/>
          </p:cNvGraphicFramePr>
          <p:nvPr>
            <p:extLst>
              <p:ext uri="{D42A27DB-BD31-4B8C-83A1-F6EECF244321}">
                <p14:modId xmlns:p14="http://schemas.microsoft.com/office/powerpoint/2010/main" val="1862941873"/>
              </p:ext>
            </p:extLst>
          </p:nvPr>
        </p:nvGraphicFramePr>
        <p:xfrm>
          <a:off x="2151694" y="4557037"/>
          <a:ext cx="4840614" cy="694524"/>
        </p:xfrm>
        <a:graphic>
          <a:graphicData uri="http://schemas.openxmlformats.org/drawingml/2006/table">
            <a:tbl>
              <a:tblPr firstRow="1" bandRow="1">
                <a:tableStyleId>{5940675A-B579-460E-94D1-54222C63F5DA}</a:tableStyleId>
              </a:tblPr>
              <a:tblGrid>
                <a:gridCol w="912000">
                  <a:extLst>
                    <a:ext uri="{9D8B030D-6E8A-4147-A177-3AD203B41FA5}">
                      <a16:colId xmlns:a16="http://schemas.microsoft.com/office/drawing/2014/main" xmlns="" val="2357790002"/>
                    </a:ext>
                  </a:extLst>
                </a:gridCol>
                <a:gridCol w="1052307">
                  <a:extLst>
                    <a:ext uri="{9D8B030D-6E8A-4147-A177-3AD203B41FA5}">
                      <a16:colId xmlns:a16="http://schemas.microsoft.com/office/drawing/2014/main" xmlns="" val="4142004040"/>
                    </a:ext>
                  </a:extLst>
                </a:gridCol>
                <a:gridCol w="912000">
                  <a:extLst>
                    <a:ext uri="{9D8B030D-6E8A-4147-A177-3AD203B41FA5}">
                      <a16:colId xmlns:a16="http://schemas.microsoft.com/office/drawing/2014/main" xmlns="" val="1115016842"/>
                    </a:ext>
                  </a:extLst>
                </a:gridCol>
                <a:gridCol w="1052307">
                  <a:extLst>
                    <a:ext uri="{9D8B030D-6E8A-4147-A177-3AD203B41FA5}">
                      <a16:colId xmlns:a16="http://schemas.microsoft.com/office/drawing/2014/main" xmlns="" val="2505466921"/>
                    </a:ext>
                  </a:extLst>
                </a:gridCol>
                <a:gridCol w="912000">
                  <a:extLst>
                    <a:ext uri="{9D8B030D-6E8A-4147-A177-3AD203B41FA5}">
                      <a16:colId xmlns:a16="http://schemas.microsoft.com/office/drawing/2014/main" xmlns="" val="2428798755"/>
                    </a:ext>
                  </a:extLst>
                </a:gridCol>
              </a:tblGrid>
              <a:tr h="694524">
                <a:tc>
                  <a:txBody>
                    <a:bodyPr/>
                    <a:lstStyle/>
                    <a:p>
                      <a:pPr algn="ctr"/>
                      <a:r>
                        <a:rPr lang="en-GB" sz="2000" b="1" dirty="0">
                          <a:solidFill>
                            <a:schemeClr val="bg1">
                              <a:lumMod val="50000"/>
                            </a:schemeClr>
                          </a:solidFill>
                          <a:latin typeface="Century Gothic" panose="020B0502020202020204" pitchFamily="34" charset="0"/>
                        </a:rPr>
                        <a:t>14cm</a:t>
                      </a:r>
                    </a:p>
                  </a:txBody>
                  <a:tcPr marL="0" marR="0" marT="0" marB="0" anchor="ct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bg1">
                          <a:lumMod val="50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10cm</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bg1">
                              <a:lumMod val="50000"/>
                            </a:schemeClr>
                          </a:solidFill>
                          <a:latin typeface="Century Gothic" panose="020B0502020202020204" pitchFamily="34" charset="0"/>
                        </a:rPr>
                        <a:t>4cm</a:t>
                      </a:r>
                    </a:p>
                  </a:txBody>
                  <a:tcPr marL="0" marR="0" marT="0" marB="0" anchor="ct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8454887"/>
                  </a:ext>
                </a:extLst>
              </a:tr>
            </a:tbl>
          </a:graphicData>
        </a:graphic>
      </p:graphicFrame>
      <p:sp>
        <p:nvSpPr>
          <p:cNvPr id="10" name="Oval 9">
            <a:extLst>
              <a:ext uri="{FF2B5EF4-FFF2-40B4-BE49-F238E27FC236}">
                <a16:creationId xmlns:a16="http://schemas.microsoft.com/office/drawing/2014/main" xmlns="" id="{C30F0144-DF6F-4A8A-9BC2-12190621FCAA}"/>
              </a:ext>
            </a:extLst>
          </p:cNvPr>
          <p:cNvSpPr/>
          <p:nvPr/>
        </p:nvSpPr>
        <p:spPr>
          <a:xfrm>
            <a:off x="3795295" y="4180887"/>
            <a:ext cx="1579913" cy="14577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xmlns="" id="{2A43F78B-0995-4DE8-B925-1E665A7180A5}"/>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110291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58319"/>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a:p>
            <a:pPr algn="ctr"/>
            <a:r>
              <a:rPr lang="en-GB" sz="2000" b="1" dirty="0">
                <a:solidFill>
                  <a:schemeClr val="tx1"/>
                </a:solidFill>
                <a:latin typeface="Century Gothic" panose="020B0502020202020204" pitchFamily="34" charset="0"/>
              </a:rPr>
              <a:t>The tallest tower is 16cm taller than the shortest flower.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r>
              <a:rPr lang="en-GB" sz="2000" b="1" i="1" dirty="0">
                <a:solidFill>
                  <a:schemeClr val="bg2">
                    <a:lumMod val="75000"/>
                  </a:schemeClr>
                </a:solidFill>
                <a:latin typeface="Century Gothic" panose="020B0502020202020204" pitchFamily="34" charset="0"/>
              </a:rPr>
              <a:t>not to scale</a:t>
            </a:r>
          </a:p>
        </p:txBody>
      </p:sp>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xmlns="" id="{CEEC7BBE-79FF-49B4-9344-EC9477DB7686}"/>
              </a:ext>
            </a:extLst>
          </p:cNvPr>
          <p:cNvGraphicFramePr>
            <a:graphicFrameLocks noGrp="1"/>
          </p:cNvGraphicFramePr>
          <p:nvPr>
            <p:extLst>
              <p:ext uri="{D42A27DB-BD31-4B8C-83A1-F6EECF244321}">
                <p14:modId xmlns:p14="http://schemas.microsoft.com/office/powerpoint/2010/main" val="2146240806"/>
              </p:ext>
            </p:extLst>
          </p:nvPr>
        </p:nvGraphicFramePr>
        <p:xfrm>
          <a:off x="2151694" y="4557037"/>
          <a:ext cx="4840614" cy="694524"/>
        </p:xfrm>
        <a:graphic>
          <a:graphicData uri="http://schemas.openxmlformats.org/drawingml/2006/table">
            <a:tbl>
              <a:tblPr firstRow="1" bandRow="1">
                <a:tableStyleId>{5940675A-B579-460E-94D1-54222C63F5DA}</a:tableStyleId>
              </a:tblPr>
              <a:tblGrid>
                <a:gridCol w="912000">
                  <a:extLst>
                    <a:ext uri="{9D8B030D-6E8A-4147-A177-3AD203B41FA5}">
                      <a16:colId xmlns:a16="http://schemas.microsoft.com/office/drawing/2014/main" xmlns="" val="2357790002"/>
                    </a:ext>
                  </a:extLst>
                </a:gridCol>
                <a:gridCol w="1052307">
                  <a:extLst>
                    <a:ext uri="{9D8B030D-6E8A-4147-A177-3AD203B41FA5}">
                      <a16:colId xmlns:a16="http://schemas.microsoft.com/office/drawing/2014/main" xmlns="" val="4142004040"/>
                    </a:ext>
                  </a:extLst>
                </a:gridCol>
                <a:gridCol w="912000">
                  <a:extLst>
                    <a:ext uri="{9D8B030D-6E8A-4147-A177-3AD203B41FA5}">
                      <a16:colId xmlns:a16="http://schemas.microsoft.com/office/drawing/2014/main" xmlns="" val="1115016842"/>
                    </a:ext>
                  </a:extLst>
                </a:gridCol>
                <a:gridCol w="1052307">
                  <a:extLst>
                    <a:ext uri="{9D8B030D-6E8A-4147-A177-3AD203B41FA5}">
                      <a16:colId xmlns:a16="http://schemas.microsoft.com/office/drawing/2014/main" xmlns="" val="2505466921"/>
                    </a:ext>
                  </a:extLst>
                </a:gridCol>
                <a:gridCol w="912000">
                  <a:extLst>
                    <a:ext uri="{9D8B030D-6E8A-4147-A177-3AD203B41FA5}">
                      <a16:colId xmlns:a16="http://schemas.microsoft.com/office/drawing/2014/main" xmlns="" val="2428798755"/>
                    </a:ext>
                  </a:extLst>
                </a:gridCol>
              </a:tblGrid>
              <a:tr h="694524">
                <a:tc>
                  <a:txBody>
                    <a:bodyPr/>
                    <a:lstStyle/>
                    <a:p>
                      <a:pPr algn="ctr"/>
                      <a:r>
                        <a:rPr lang="en-GB" sz="2000" b="1" dirty="0">
                          <a:latin typeface="Century Gothic" panose="020B0502020202020204" pitchFamily="34" charset="0"/>
                        </a:rPr>
                        <a:t>18cm</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22cm</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6cm</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8454887"/>
                  </a:ext>
                </a:extLst>
              </a:tr>
            </a:tbl>
          </a:graphicData>
        </a:graphic>
      </p:graphicFrame>
      <p:graphicFrame>
        <p:nvGraphicFramePr>
          <p:cNvPr id="2" name="Table 1">
            <a:extLst>
              <a:ext uri="{FF2B5EF4-FFF2-40B4-BE49-F238E27FC236}">
                <a16:creationId xmlns:a16="http://schemas.microsoft.com/office/drawing/2014/main" xmlns="" id="{768FA732-AD1C-4BC4-9F6B-1D70CA1C2ACD}"/>
              </a:ext>
            </a:extLst>
          </p:cNvPr>
          <p:cNvGraphicFramePr>
            <a:graphicFrameLocks noGrp="1"/>
          </p:cNvGraphicFramePr>
          <p:nvPr>
            <p:extLst>
              <p:ext uri="{D42A27DB-BD31-4B8C-83A1-F6EECF244321}">
                <p14:modId xmlns:p14="http://schemas.microsoft.com/office/powerpoint/2010/main" val="98393192"/>
              </p:ext>
            </p:extLst>
          </p:nvPr>
        </p:nvGraphicFramePr>
        <p:xfrm>
          <a:off x="4381500" y="1745073"/>
          <a:ext cx="381000" cy="2697016"/>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xmlns="" val="506608823"/>
                    </a:ext>
                  </a:extLst>
                </a:gridCol>
              </a:tblGrid>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1124608902"/>
                  </a:ext>
                </a:extLst>
              </a:tr>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1712363408"/>
                  </a:ext>
                </a:extLst>
              </a:tr>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3994595720"/>
                  </a:ext>
                </a:extLst>
              </a:tr>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2495863351"/>
                  </a:ext>
                </a:extLst>
              </a:tr>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1847864397"/>
                  </a:ext>
                </a:extLst>
              </a:tr>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686445819"/>
                  </a:ext>
                </a:extLst>
              </a:tr>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2386694600"/>
                  </a:ext>
                </a:extLst>
              </a:tr>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1353326648"/>
                  </a:ext>
                </a:extLst>
              </a:tr>
            </a:tbl>
          </a:graphicData>
        </a:graphic>
      </p:graphicFrame>
      <p:graphicFrame>
        <p:nvGraphicFramePr>
          <p:cNvPr id="13" name="Table 12">
            <a:extLst>
              <a:ext uri="{FF2B5EF4-FFF2-40B4-BE49-F238E27FC236}">
                <a16:creationId xmlns:a16="http://schemas.microsoft.com/office/drawing/2014/main" xmlns="" id="{4EBEB08E-27E5-4D45-9431-EF176DB54C73}"/>
              </a:ext>
            </a:extLst>
          </p:cNvPr>
          <p:cNvGraphicFramePr>
            <a:graphicFrameLocks noGrp="1"/>
          </p:cNvGraphicFramePr>
          <p:nvPr>
            <p:extLst>
              <p:ext uri="{D42A27DB-BD31-4B8C-83A1-F6EECF244321}">
                <p14:modId xmlns:p14="http://schemas.microsoft.com/office/powerpoint/2010/main" val="3082095619"/>
              </p:ext>
            </p:extLst>
          </p:nvPr>
        </p:nvGraphicFramePr>
        <p:xfrm>
          <a:off x="2381250" y="2756454"/>
          <a:ext cx="381000" cy="1685635"/>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xmlns="" val="506608823"/>
                    </a:ext>
                  </a:extLst>
                </a:gridCol>
              </a:tblGrid>
              <a:tr h="337127">
                <a:tc>
                  <a:txBody>
                    <a:bodyPr/>
                    <a:lstStyle/>
                    <a:p>
                      <a:endParaRPr lang="en-GB" sz="1600" dirty="0"/>
                    </a:p>
                  </a:txBody>
                  <a:tcPr marL="83127" marR="83127" marT="41564" marB="41564">
                    <a:solidFill>
                      <a:schemeClr val="accent4"/>
                    </a:solidFill>
                  </a:tcPr>
                </a:tc>
                <a:extLst>
                  <a:ext uri="{0D108BD9-81ED-4DB2-BD59-A6C34878D82A}">
                    <a16:rowId xmlns:a16="http://schemas.microsoft.com/office/drawing/2014/main" xmlns="" val="2495863351"/>
                  </a:ext>
                </a:extLst>
              </a:tr>
              <a:tr h="337127">
                <a:tc>
                  <a:txBody>
                    <a:bodyPr/>
                    <a:lstStyle/>
                    <a:p>
                      <a:endParaRPr lang="en-GB" sz="1600" dirty="0"/>
                    </a:p>
                  </a:txBody>
                  <a:tcPr marL="83127" marR="83127" marT="41564" marB="41564">
                    <a:solidFill>
                      <a:schemeClr val="accent4"/>
                    </a:solidFill>
                  </a:tcPr>
                </a:tc>
                <a:extLst>
                  <a:ext uri="{0D108BD9-81ED-4DB2-BD59-A6C34878D82A}">
                    <a16:rowId xmlns:a16="http://schemas.microsoft.com/office/drawing/2014/main" xmlns="" val="1847864397"/>
                  </a:ext>
                </a:extLst>
              </a:tr>
              <a:tr h="337127">
                <a:tc>
                  <a:txBody>
                    <a:bodyPr/>
                    <a:lstStyle/>
                    <a:p>
                      <a:endParaRPr lang="en-GB" sz="1600" dirty="0"/>
                    </a:p>
                  </a:txBody>
                  <a:tcPr marL="83127" marR="83127" marT="41564" marB="41564">
                    <a:solidFill>
                      <a:schemeClr val="accent4"/>
                    </a:solidFill>
                  </a:tcPr>
                </a:tc>
                <a:extLst>
                  <a:ext uri="{0D108BD9-81ED-4DB2-BD59-A6C34878D82A}">
                    <a16:rowId xmlns:a16="http://schemas.microsoft.com/office/drawing/2014/main" xmlns="" val="686445819"/>
                  </a:ext>
                </a:extLst>
              </a:tr>
              <a:tr h="337127">
                <a:tc>
                  <a:txBody>
                    <a:bodyPr/>
                    <a:lstStyle/>
                    <a:p>
                      <a:endParaRPr lang="en-GB" sz="1600" dirty="0"/>
                    </a:p>
                  </a:txBody>
                  <a:tcPr marL="83127" marR="83127" marT="41564" marB="41564">
                    <a:solidFill>
                      <a:schemeClr val="accent4"/>
                    </a:solidFill>
                  </a:tcPr>
                </a:tc>
                <a:extLst>
                  <a:ext uri="{0D108BD9-81ED-4DB2-BD59-A6C34878D82A}">
                    <a16:rowId xmlns:a16="http://schemas.microsoft.com/office/drawing/2014/main" xmlns="" val="2386694600"/>
                  </a:ext>
                </a:extLst>
              </a:tr>
              <a:tr h="337127">
                <a:tc>
                  <a:txBody>
                    <a:bodyPr/>
                    <a:lstStyle/>
                    <a:p>
                      <a:endParaRPr lang="en-GB" sz="1600" dirty="0"/>
                    </a:p>
                  </a:txBody>
                  <a:tcPr marL="83127" marR="83127" marT="41564" marB="41564">
                    <a:solidFill>
                      <a:schemeClr val="accent4"/>
                    </a:solidFill>
                  </a:tcPr>
                </a:tc>
                <a:extLst>
                  <a:ext uri="{0D108BD9-81ED-4DB2-BD59-A6C34878D82A}">
                    <a16:rowId xmlns:a16="http://schemas.microsoft.com/office/drawing/2014/main" xmlns="" val="1353326648"/>
                  </a:ext>
                </a:extLst>
              </a:tr>
            </a:tbl>
          </a:graphicData>
        </a:graphic>
      </p:graphicFrame>
      <p:graphicFrame>
        <p:nvGraphicFramePr>
          <p:cNvPr id="14" name="Table 13">
            <a:extLst>
              <a:ext uri="{FF2B5EF4-FFF2-40B4-BE49-F238E27FC236}">
                <a16:creationId xmlns:a16="http://schemas.microsoft.com/office/drawing/2014/main" xmlns="" id="{8FB82693-43B2-4977-AA0B-B2380F6FD803}"/>
              </a:ext>
            </a:extLst>
          </p:cNvPr>
          <p:cNvGraphicFramePr>
            <a:graphicFrameLocks noGrp="1"/>
          </p:cNvGraphicFramePr>
          <p:nvPr>
            <p:extLst>
              <p:ext uri="{D42A27DB-BD31-4B8C-83A1-F6EECF244321}">
                <p14:modId xmlns:p14="http://schemas.microsoft.com/office/powerpoint/2010/main" val="1797682489"/>
              </p:ext>
            </p:extLst>
          </p:nvPr>
        </p:nvGraphicFramePr>
        <p:xfrm>
          <a:off x="6381750" y="3430708"/>
          <a:ext cx="381000" cy="1011381"/>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xmlns="" val="506608823"/>
                    </a:ext>
                  </a:extLst>
                </a:gridCol>
              </a:tblGrid>
              <a:tr h="337127">
                <a:tc>
                  <a:txBody>
                    <a:bodyPr/>
                    <a:lstStyle/>
                    <a:p>
                      <a:endParaRPr lang="en-GB" sz="1600" dirty="0"/>
                    </a:p>
                  </a:txBody>
                  <a:tcPr marL="83127" marR="83127" marT="41564" marB="41564">
                    <a:solidFill>
                      <a:schemeClr val="accent6">
                        <a:lumMod val="60000"/>
                        <a:lumOff val="40000"/>
                      </a:schemeClr>
                    </a:solidFill>
                  </a:tcPr>
                </a:tc>
                <a:extLst>
                  <a:ext uri="{0D108BD9-81ED-4DB2-BD59-A6C34878D82A}">
                    <a16:rowId xmlns:a16="http://schemas.microsoft.com/office/drawing/2014/main" xmlns="" val="686445819"/>
                  </a:ext>
                </a:extLst>
              </a:tr>
              <a:tr h="337127">
                <a:tc>
                  <a:txBody>
                    <a:bodyPr/>
                    <a:lstStyle/>
                    <a:p>
                      <a:endParaRPr lang="en-GB" sz="1600" dirty="0"/>
                    </a:p>
                  </a:txBody>
                  <a:tcPr marL="83127" marR="83127" marT="41564" marB="41564">
                    <a:solidFill>
                      <a:schemeClr val="accent6">
                        <a:lumMod val="60000"/>
                        <a:lumOff val="40000"/>
                      </a:schemeClr>
                    </a:solidFill>
                  </a:tcPr>
                </a:tc>
                <a:extLst>
                  <a:ext uri="{0D108BD9-81ED-4DB2-BD59-A6C34878D82A}">
                    <a16:rowId xmlns:a16="http://schemas.microsoft.com/office/drawing/2014/main" xmlns="" val="2386694600"/>
                  </a:ext>
                </a:extLst>
              </a:tr>
              <a:tr h="337127">
                <a:tc>
                  <a:txBody>
                    <a:bodyPr/>
                    <a:lstStyle/>
                    <a:p>
                      <a:endParaRPr lang="en-GB" sz="1600" dirty="0"/>
                    </a:p>
                  </a:txBody>
                  <a:tcPr marL="83127" marR="83127" marT="41564" marB="41564">
                    <a:solidFill>
                      <a:schemeClr val="accent6">
                        <a:lumMod val="60000"/>
                        <a:lumOff val="40000"/>
                      </a:schemeClr>
                    </a:solidFill>
                  </a:tcPr>
                </a:tc>
                <a:extLst>
                  <a:ext uri="{0D108BD9-81ED-4DB2-BD59-A6C34878D82A}">
                    <a16:rowId xmlns:a16="http://schemas.microsoft.com/office/drawing/2014/main" xmlns="" val="1353326648"/>
                  </a:ext>
                </a:extLst>
              </a:tr>
            </a:tbl>
          </a:graphicData>
        </a:graphic>
      </p:graphicFrame>
      <p:sp>
        <p:nvSpPr>
          <p:cNvPr id="11" name="TextBox 10">
            <a:extLst>
              <a:ext uri="{FF2B5EF4-FFF2-40B4-BE49-F238E27FC236}">
                <a16:creationId xmlns:a16="http://schemas.microsoft.com/office/drawing/2014/main" xmlns="" id="{914C1C2A-6987-4C0A-AD17-BB13678D1F07}"/>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253196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58319"/>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a:p>
            <a:pPr algn="ctr"/>
            <a:r>
              <a:rPr lang="en-GB" sz="2000" b="1" dirty="0">
                <a:solidFill>
                  <a:schemeClr val="tx1"/>
                </a:solidFill>
                <a:latin typeface="Century Gothic" panose="020B0502020202020204" pitchFamily="34" charset="0"/>
              </a:rPr>
              <a:t>The tallest tower is 16cm taller than the shortest flower.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True. 22 – 6 = 16</a:t>
            </a:r>
          </a:p>
          <a:p>
            <a:pPr lvl="0" algn="ctr"/>
            <a:r>
              <a:rPr lang="en-GB" sz="2000" b="1" i="1" dirty="0">
                <a:solidFill>
                  <a:schemeClr val="bg2">
                    <a:lumMod val="75000"/>
                  </a:schemeClr>
                </a:solidFill>
                <a:latin typeface="Century Gothic" panose="020B0502020202020204" pitchFamily="34" charset="0"/>
              </a:rPr>
              <a:t>not to scale</a:t>
            </a:r>
          </a:p>
        </p:txBody>
      </p:sp>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xmlns="" id="{CEEC7BBE-79FF-49B4-9344-EC9477DB7686}"/>
              </a:ext>
            </a:extLst>
          </p:cNvPr>
          <p:cNvGraphicFramePr>
            <a:graphicFrameLocks noGrp="1"/>
          </p:cNvGraphicFramePr>
          <p:nvPr>
            <p:extLst>
              <p:ext uri="{D42A27DB-BD31-4B8C-83A1-F6EECF244321}">
                <p14:modId xmlns:p14="http://schemas.microsoft.com/office/powerpoint/2010/main" val="1738981901"/>
              </p:ext>
            </p:extLst>
          </p:nvPr>
        </p:nvGraphicFramePr>
        <p:xfrm>
          <a:off x="2151694" y="4557037"/>
          <a:ext cx="4840614" cy="694524"/>
        </p:xfrm>
        <a:graphic>
          <a:graphicData uri="http://schemas.openxmlformats.org/drawingml/2006/table">
            <a:tbl>
              <a:tblPr firstRow="1" bandRow="1">
                <a:tableStyleId>{5940675A-B579-460E-94D1-54222C63F5DA}</a:tableStyleId>
              </a:tblPr>
              <a:tblGrid>
                <a:gridCol w="912000">
                  <a:extLst>
                    <a:ext uri="{9D8B030D-6E8A-4147-A177-3AD203B41FA5}">
                      <a16:colId xmlns:a16="http://schemas.microsoft.com/office/drawing/2014/main" xmlns="" val="2357790002"/>
                    </a:ext>
                  </a:extLst>
                </a:gridCol>
                <a:gridCol w="1052307">
                  <a:extLst>
                    <a:ext uri="{9D8B030D-6E8A-4147-A177-3AD203B41FA5}">
                      <a16:colId xmlns:a16="http://schemas.microsoft.com/office/drawing/2014/main" xmlns="" val="4142004040"/>
                    </a:ext>
                  </a:extLst>
                </a:gridCol>
                <a:gridCol w="912000">
                  <a:extLst>
                    <a:ext uri="{9D8B030D-6E8A-4147-A177-3AD203B41FA5}">
                      <a16:colId xmlns:a16="http://schemas.microsoft.com/office/drawing/2014/main" xmlns="" val="1115016842"/>
                    </a:ext>
                  </a:extLst>
                </a:gridCol>
                <a:gridCol w="1052307">
                  <a:extLst>
                    <a:ext uri="{9D8B030D-6E8A-4147-A177-3AD203B41FA5}">
                      <a16:colId xmlns:a16="http://schemas.microsoft.com/office/drawing/2014/main" xmlns="" val="2505466921"/>
                    </a:ext>
                  </a:extLst>
                </a:gridCol>
                <a:gridCol w="912000">
                  <a:extLst>
                    <a:ext uri="{9D8B030D-6E8A-4147-A177-3AD203B41FA5}">
                      <a16:colId xmlns:a16="http://schemas.microsoft.com/office/drawing/2014/main" xmlns="" val="2428798755"/>
                    </a:ext>
                  </a:extLst>
                </a:gridCol>
              </a:tblGrid>
              <a:tr h="694524">
                <a:tc>
                  <a:txBody>
                    <a:bodyPr/>
                    <a:lstStyle/>
                    <a:p>
                      <a:pPr algn="ctr"/>
                      <a:r>
                        <a:rPr lang="en-GB" sz="2000" b="1" dirty="0">
                          <a:latin typeface="Century Gothic" panose="020B0502020202020204" pitchFamily="34" charset="0"/>
                        </a:rPr>
                        <a:t>18cm</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22cm</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6cm</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8454887"/>
                  </a:ext>
                </a:extLst>
              </a:tr>
            </a:tbl>
          </a:graphicData>
        </a:graphic>
      </p:graphicFrame>
      <p:graphicFrame>
        <p:nvGraphicFramePr>
          <p:cNvPr id="2" name="Table 1">
            <a:extLst>
              <a:ext uri="{FF2B5EF4-FFF2-40B4-BE49-F238E27FC236}">
                <a16:creationId xmlns:a16="http://schemas.microsoft.com/office/drawing/2014/main" xmlns="" id="{768FA732-AD1C-4BC4-9F6B-1D70CA1C2ACD}"/>
              </a:ext>
            </a:extLst>
          </p:cNvPr>
          <p:cNvGraphicFramePr>
            <a:graphicFrameLocks noGrp="1"/>
          </p:cNvGraphicFramePr>
          <p:nvPr/>
        </p:nvGraphicFramePr>
        <p:xfrm>
          <a:off x="4381500" y="1745073"/>
          <a:ext cx="381000" cy="2697016"/>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xmlns="" val="506608823"/>
                    </a:ext>
                  </a:extLst>
                </a:gridCol>
              </a:tblGrid>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1124608902"/>
                  </a:ext>
                </a:extLst>
              </a:tr>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1712363408"/>
                  </a:ext>
                </a:extLst>
              </a:tr>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3994595720"/>
                  </a:ext>
                </a:extLst>
              </a:tr>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2495863351"/>
                  </a:ext>
                </a:extLst>
              </a:tr>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1847864397"/>
                  </a:ext>
                </a:extLst>
              </a:tr>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686445819"/>
                  </a:ext>
                </a:extLst>
              </a:tr>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2386694600"/>
                  </a:ext>
                </a:extLst>
              </a:tr>
              <a:tr h="337127">
                <a:tc>
                  <a:txBody>
                    <a:bodyPr/>
                    <a:lstStyle/>
                    <a:p>
                      <a:endParaRPr lang="en-GB" sz="1600" dirty="0"/>
                    </a:p>
                  </a:txBody>
                  <a:tcPr marL="83127" marR="83127" marT="41564" marB="41564">
                    <a:solidFill>
                      <a:schemeClr val="accent1">
                        <a:lumMod val="60000"/>
                        <a:lumOff val="40000"/>
                      </a:schemeClr>
                    </a:solidFill>
                  </a:tcPr>
                </a:tc>
                <a:extLst>
                  <a:ext uri="{0D108BD9-81ED-4DB2-BD59-A6C34878D82A}">
                    <a16:rowId xmlns:a16="http://schemas.microsoft.com/office/drawing/2014/main" xmlns="" val="1353326648"/>
                  </a:ext>
                </a:extLst>
              </a:tr>
            </a:tbl>
          </a:graphicData>
        </a:graphic>
      </p:graphicFrame>
      <p:graphicFrame>
        <p:nvGraphicFramePr>
          <p:cNvPr id="13" name="Table 12">
            <a:extLst>
              <a:ext uri="{FF2B5EF4-FFF2-40B4-BE49-F238E27FC236}">
                <a16:creationId xmlns:a16="http://schemas.microsoft.com/office/drawing/2014/main" xmlns="" id="{4EBEB08E-27E5-4D45-9431-EF176DB54C73}"/>
              </a:ext>
            </a:extLst>
          </p:cNvPr>
          <p:cNvGraphicFramePr>
            <a:graphicFrameLocks noGrp="1"/>
          </p:cNvGraphicFramePr>
          <p:nvPr/>
        </p:nvGraphicFramePr>
        <p:xfrm>
          <a:off x="2381250" y="2756454"/>
          <a:ext cx="381000" cy="1685635"/>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xmlns="" val="506608823"/>
                    </a:ext>
                  </a:extLst>
                </a:gridCol>
              </a:tblGrid>
              <a:tr h="337127">
                <a:tc>
                  <a:txBody>
                    <a:bodyPr/>
                    <a:lstStyle/>
                    <a:p>
                      <a:endParaRPr lang="en-GB" sz="1600" dirty="0"/>
                    </a:p>
                  </a:txBody>
                  <a:tcPr marL="83127" marR="83127" marT="41564" marB="41564">
                    <a:solidFill>
                      <a:schemeClr val="accent4"/>
                    </a:solidFill>
                  </a:tcPr>
                </a:tc>
                <a:extLst>
                  <a:ext uri="{0D108BD9-81ED-4DB2-BD59-A6C34878D82A}">
                    <a16:rowId xmlns:a16="http://schemas.microsoft.com/office/drawing/2014/main" xmlns="" val="2495863351"/>
                  </a:ext>
                </a:extLst>
              </a:tr>
              <a:tr h="337127">
                <a:tc>
                  <a:txBody>
                    <a:bodyPr/>
                    <a:lstStyle/>
                    <a:p>
                      <a:endParaRPr lang="en-GB" sz="1600" dirty="0"/>
                    </a:p>
                  </a:txBody>
                  <a:tcPr marL="83127" marR="83127" marT="41564" marB="41564">
                    <a:solidFill>
                      <a:schemeClr val="accent4"/>
                    </a:solidFill>
                  </a:tcPr>
                </a:tc>
                <a:extLst>
                  <a:ext uri="{0D108BD9-81ED-4DB2-BD59-A6C34878D82A}">
                    <a16:rowId xmlns:a16="http://schemas.microsoft.com/office/drawing/2014/main" xmlns="" val="1847864397"/>
                  </a:ext>
                </a:extLst>
              </a:tr>
              <a:tr h="337127">
                <a:tc>
                  <a:txBody>
                    <a:bodyPr/>
                    <a:lstStyle/>
                    <a:p>
                      <a:endParaRPr lang="en-GB" sz="1600" dirty="0"/>
                    </a:p>
                  </a:txBody>
                  <a:tcPr marL="83127" marR="83127" marT="41564" marB="41564">
                    <a:solidFill>
                      <a:schemeClr val="accent4"/>
                    </a:solidFill>
                  </a:tcPr>
                </a:tc>
                <a:extLst>
                  <a:ext uri="{0D108BD9-81ED-4DB2-BD59-A6C34878D82A}">
                    <a16:rowId xmlns:a16="http://schemas.microsoft.com/office/drawing/2014/main" xmlns="" val="686445819"/>
                  </a:ext>
                </a:extLst>
              </a:tr>
              <a:tr h="337127">
                <a:tc>
                  <a:txBody>
                    <a:bodyPr/>
                    <a:lstStyle/>
                    <a:p>
                      <a:endParaRPr lang="en-GB" sz="1600" dirty="0"/>
                    </a:p>
                  </a:txBody>
                  <a:tcPr marL="83127" marR="83127" marT="41564" marB="41564">
                    <a:solidFill>
                      <a:schemeClr val="accent4"/>
                    </a:solidFill>
                  </a:tcPr>
                </a:tc>
                <a:extLst>
                  <a:ext uri="{0D108BD9-81ED-4DB2-BD59-A6C34878D82A}">
                    <a16:rowId xmlns:a16="http://schemas.microsoft.com/office/drawing/2014/main" xmlns="" val="2386694600"/>
                  </a:ext>
                </a:extLst>
              </a:tr>
              <a:tr h="337127">
                <a:tc>
                  <a:txBody>
                    <a:bodyPr/>
                    <a:lstStyle/>
                    <a:p>
                      <a:endParaRPr lang="en-GB" sz="1600" dirty="0"/>
                    </a:p>
                  </a:txBody>
                  <a:tcPr marL="83127" marR="83127" marT="41564" marB="41564">
                    <a:solidFill>
                      <a:schemeClr val="accent4"/>
                    </a:solidFill>
                  </a:tcPr>
                </a:tc>
                <a:extLst>
                  <a:ext uri="{0D108BD9-81ED-4DB2-BD59-A6C34878D82A}">
                    <a16:rowId xmlns:a16="http://schemas.microsoft.com/office/drawing/2014/main" xmlns="" val="1353326648"/>
                  </a:ext>
                </a:extLst>
              </a:tr>
            </a:tbl>
          </a:graphicData>
        </a:graphic>
      </p:graphicFrame>
      <p:graphicFrame>
        <p:nvGraphicFramePr>
          <p:cNvPr id="14" name="Table 13">
            <a:extLst>
              <a:ext uri="{FF2B5EF4-FFF2-40B4-BE49-F238E27FC236}">
                <a16:creationId xmlns:a16="http://schemas.microsoft.com/office/drawing/2014/main" xmlns="" id="{8FB82693-43B2-4977-AA0B-B2380F6FD803}"/>
              </a:ext>
            </a:extLst>
          </p:cNvPr>
          <p:cNvGraphicFramePr>
            <a:graphicFrameLocks noGrp="1"/>
          </p:cNvGraphicFramePr>
          <p:nvPr/>
        </p:nvGraphicFramePr>
        <p:xfrm>
          <a:off x="6381750" y="3430708"/>
          <a:ext cx="381000" cy="1011381"/>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xmlns="" val="506608823"/>
                    </a:ext>
                  </a:extLst>
                </a:gridCol>
              </a:tblGrid>
              <a:tr h="337127">
                <a:tc>
                  <a:txBody>
                    <a:bodyPr/>
                    <a:lstStyle/>
                    <a:p>
                      <a:endParaRPr lang="en-GB" sz="1600" dirty="0"/>
                    </a:p>
                  </a:txBody>
                  <a:tcPr marL="83127" marR="83127" marT="41564" marB="41564">
                    <a:solidFill>
                      <a:schemeClr val="accent6">
                        <a:lumMod val="60000"/>
                        <a:lumOff val="40000"/>
                      </a:schemeClr>
                    </a:solidFill>
                  </a:tcPr>
                </a:tc>
                <a:extLst>
                  <a:ext uri="{0D108BD9-81ED-4DB2-BD59-A6C34878D82A}">
                    <a16:rowId xmlns:a16="http://schemas.microsoft.com/office/drawing/2014/main" xmlns="" val="686445819"/>
                  </a:ext>
                </a:extLst>
              </a:tr>
              <a:tr h="337127">
                <a:tc>
                  <a:txBody>
                    <a:bodyPr/>
                    <a:lstStyle/>
                    <a:p>
                      <a:endParaRPr lang="en-GB" sz="1600" dirty="0"/>
                    </a:p>
                  </a:txBody>
                  <a:tcPr marL="83127" marR="83127" marT="41564" marB="41564">
                    <a:solidFill>
                      <a:schemeClr val="accent6">
                        <a:lumMod val="60000"/>
                        <a:lumOff val="40000"/>
                      </a:schemeClr>
                    </a:solidFill>
                  </a:tcPr>
                </a:tc>
                <a:extLst>
                  <a:ext uri="{0D108BD9-81ED-4DB2-BD59-A6C34878D82A}">
                    <a16:rowId xmlns:a16="http://schemas.microsoft.com/office/drawing/2014/main" xmlns="" val="2386694600"/>
                  </a:ext>
                </a:extLst>
              </a:tr>
              <a:tr h="337127">
                <a:tc>
                  <a:txBody>
                    <a:bodyPr/>
                    <a:lstStyle/>
                    <a:p>
                      <a:endParaRPr lang="en-GB" sz="1600" dirty="0"/>
                    </a:p>
                  </a:txBody>
                  <a:tcPr marL="83127" marR="83127" marT="41564" marB="41564">
                    <a:solidFill>
                      <a:schemeClr val="accent6">
                        <a:lumMod val="60000"/>
                        <a:lumOff val="40000"/>
                      </a:schemeClr>
                    </a:solidFill>
                  </a:tcPr>
                </a:tc>
                <a:extLst>
                  <a:ext uri="{0D108BD9-81ED-4DB2-BD59-A6C34878D82A}">
                    <a16:rowId xmlns:a16="http://schemas.microsoft.com/office/drawing/2014/main" xmlns="" val="1353326648"/>
                  </a:ext>
                </a:extLst>
              </a:tr>
            </a:tbl>
          </a:graphicData>
        </a:graphic>
      </p:graphicFrame>
      <p:sp>
        <p:nvSpPr>
          <p:cNvPr id="11" name="TextBox 10">
            <a:extLst>
              <a:ext uri="{FF2B5EF4-FFF2-40B4-BE49-F238E27FC236}">
                <a16:creationId xmlns:a16="http://schemas.microsoft.com/office/drawing/2014/main" xmlns="" id="{8D81B9A9-2820-43DC-BFF7-475F81B614F3}"/>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587975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xmlns="" id="{C1C5C23B-F172-4C5A-90D8-754C6EECC9BD}"/>
              </a:ext>
            </a:extLst>
          </p:cNvPr>
          <p:cNvPicPr>
            <a:picLocks noChangeAspect="1"/>
          </p:cNvPicPr>
          <p:nvPr/>
        </p:nvPicPr>
        <p:blipFill>
          <a:blip r:embed="rId4"/>
          <a:stretch>
            <a:fillRect/>
          </a:stretch>
        </p:blipFill>
        <p:spPr>
          <a:xfrm>
            <a:off x="115438" y="124222"/>
            <a:ext cx="8913124" cy="6328196"/>
          </a:xfrm>
          <a:prstGeom prst="rect">
            <a:avLst/>
          </a:prstGeom>
        </p:spPr>
      </p:pic>
      <p:sp>
        <p:nvSpPr>
          <p:cNvPr id="10" name="Rectangle 9">
            <a:extLst>
              <a:ext uri="{FF2B5EF4-FFF2-40B4-BE49-F238E27FC236}">
                <a16:creationId xmlns:a16="http://schemas.microsoft.com/office/drawing/2014/main" xmlns="" id="{6AAAEFC9-CC18-46F0-8C7C-7FB810051F57}"/>
              </a:ext>
            </a:extLst>
          </p:cNvPr>
          <p:cNvSpPr/>
          <p:nvPr/>
        </p:nvSpPr>
        <p:spPr>
          <a:xfrm>
            <a:off x="275304" y="25831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cactus is 3m tall.</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tall will the cactus be if it grows double in height?</a:t>
            </a: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i="1" dirty="0">
                <a:solidFill>
                  <a:schemeClr val="bg2">
                    <a:lumMod val="75000"/>
                  </a:schemeClr>
                </a:solidFill>
                <a:latin typeface="Century Gothic" panose="020B0502020202020204" pitchFamily="34" charset="0"/>
              </a:rPr>
              <a:t>not to scale</a:t>
            </a:r>
          </a:p>
        </p:txBody>
      </p:sp>
      <p:sp>
        <p:nvSpPr>
          <p:cNvPr id="11" name="TextBox 10">
            <a:extLst>
              <a:ext uri="{FF2B5EF4-FFF2-40B4-BE49-F238E27FC236}">
                <a16:creationId xmlns:a16="http://schemas.microsoft.com/office/drawing/2014/main" xmlns="" id="{D2C14D30-5D4A-455D-9B94-17205560031A}"/>
              </a:ext>
            </a:extLst>
          </p:cNvPr>
          <p:cNvSpPr txBox="1"/>
          <p:nvPr/>
        </p:nvSpPr>
        <p:spPr>
          <a:xfrm>
            <a:off x="8335617" y="5950225"/>
            <a:ext cx="533079" cy="369332"/>
          </a:xfrm>
          <a:prstGeom prst="rect">
            <a:avLst/>
          </a:prstGeom>
          <a:noFill/>
        </p:spPr>
        <p:txBody>
          <a:bodyPr wrap="square" rtlCol="0">
            <a:spAutoFit/>
          </a:bodyPr>
          <a:lstStyle/>
          <a:p>
            <a:pPr algn="ctr"/>
            <a:r>
              <a:rPr lang="en-GB" b="1" dirty="0">
                <a:latin typeface="Century Gothic" panose="020B0502020202020204" pitchFamily="34" charset="0"/>
              </a:rPr>
              <a:t>Y2</a:t>
            </a:r>
          </a:p>
        </p:txBody>
      </p:sp>
    </p:spTree>
    <p:extLst>
      <p:ext uri="{BB962C8B-B14F-4D97-AF65-F5344CB8AC3E}">
        <p14:creationId xmlns:p14="http://schemas.microsoft.com/office/powerpoint/2010/main" val="288703943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5c7a0828-c5e4-45f8-a074-18a8fdc88ec6"/>
    <ds:schemaRef ds:uri="http://www.w3.org/XML/1998/namespace"/>
    <ds:schemaRef ds:uri="http://purl.org/dc/dcmitype/"/>
  </ds:schemaRefs>
</ds:datastoreItem>
</file>

<file path=customXml/itemProps2.xml><?xml version="1.0" encoding="utf-8"?>
<ds:datastoreItem xmlns:ds="http://schemas.openxmlformats.org/officeDocument/2006/customXml" ds:itemID="{8C6441CC-4DA9-4418-B9B3-E3D0F7DFB4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1368</TotalTime>
  <Words>794</Words>
  <Application>Microsoft Office PowerPoint</Application>
  <PresentationFormat>On-screen Show (4:3)</PresentationFormat>
  <Paragraphs>391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MrsThompson</cp:lastModifiedBy>
  <cp:revision>50</cp:revision>
  <dcterms:created xsi:type="dcterms:W3CDTF">2018-03-17T10:08:43Z</dcterms:created>
  <dcterms:modified xsi:type="dcterms:W3CDTF">2020-03-22T14:43:19Z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