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0" r:id="rId2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30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015" y="1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9C926-49FC-47FE-8A57-1D707EFFF708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483" y="3373517"/>
            <a:ext cx="7435436" cy="276058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015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3F7DEC-5EF1-4151-A8EB-3CE6582170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569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46350" y="876300"/>
            <a:ext cx="4203700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F7DEC-5EF1-4151-A8EB-3CE65821708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767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849E-5578-473D-BBDD-1786B685BB50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69FAF-B096-428B-9F96-15B966D7D6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018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849E-5578-473D-BBDD-1786B685BB50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69FAF-B096-428B-9F96-15B966D7D6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891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849E-5578-473D-BBDD-1786B685BB50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69FAF-B096-428B-9F96-15B966D7D6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859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849E-5578-473D-BBDD-1786B685BB50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69FAF-B096-428B-9F96-15B966D7D6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8976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849E-5578-473D-BBDD-1786B685BB50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69FAF-B096-428B-9F96-15B966D7D6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012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849E-5578-473D-BBDD-1786B685BB50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69FAF-B096-428B-9F96-15B966D7D6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599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849E-5578-473D-BBDD-1786B685BB50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69FAF-B096-428B-9F96-15B966D7D6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096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849E-5578-473D-BBDD-1786B685BB50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69FAF-B096-428B-9F96-15B966D7D6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993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849E-5578-473D-BBDD-1786B685BB50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69FAF-B096-428B-9F96-15B966D7D6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78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849E-5578-473D-BBDD-1786B685BB50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69FAF-B096-428B-9F96-15B966D7D6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728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849E-5578-473D-BBDD-1786B685BB50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69FAF-B096-428B-9F96-15B966D7D6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83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4849E-5578-473D-BBDD-1786B685BB50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69FAF-B096-428B-9F96-15B966D7D6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58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8863" y="563596"/>
            <a:ext cx="6056224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75" b="1" u="sng" dirty="0" smtClean="0">
                <a:latin typeface="Bradley Hand ITC" panose="03070402050302030203" pitchFamily="66" charset="0"/>
              </a:rPr>
              <a:t>Poetry </a:t>
            </a:r>
            <a:r>
              <a:rPr lang="en-GB" sz="1575" b="1" u="sng" dirty="0" err="1" smtClean="0">
                <a:latin typeface="Bradley Hand ITC" panose="03070402050302030203" pitchFamily="66" charset="0"/>
              </a:rPr>
              <a:t>PlanPlan</a:t>
            </a:r>
            <a:r>
              <a:rPr lang="en-GB" sz="1575" b="1" u="sng" dirty="0" smtClean="0">
                <a:latin typeface="Bradley Hand ITC" panose="03070402050302030203" pitchFamily="66" charset="0"/>
              </a:rPr>
              <a:t>:  by _____________</a:t>
            </a:r>
            <a:endParaRPr lang="en-GB" sz="1575" b="1" u="sng" dirty="0" smtClean="0">
              <a:latin typeface="Bradley Hand ITC" panose="03070402050302030203" pitchFamily="66" charset="0"/>
            </a:endParaRPr>
          </a:p>
        </p:txBody>
      </p:sp>
      <p:sp>
        <p:nvSpPr>
          <p:cNvPr id="2" name="Cloud 1"/>
          <p:cNvSpPr/>
          <p:nvPr/>
        </p:nvSpPr>
        <p:spPr>
          <a:xfrm>
            <a:off x="5932662" y="3076871"/>
            <a:ext cx="2287761" cy="1572772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7044267" y="852136"/>
            <a:ext cx="559813" cy="2258953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8114191" y="4252404"/>
            <a:ext cx="834501" cy="73618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5697526" y="1854153"/>
            <a:ext cx="649884" cy="1222718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5799062" y="4615856"/>
            <a:ext cx="885823" cy="157403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8948692" y="3793826"/>
            <a:ext cx="417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6576052" y="425096"/>
            <a:ext cx="417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</a:t>
            </a:r>
            <a:endParaRPr lang="en-GB" dirty="0"/>
          </a:p>
        </p:txBody>
      </p:sp>
      <p:sp>
        <p:nvSpPr>
          <p:cNvPr id="37" name="TextBox 36"/>
          <p:cNvSpPr txBox="1"/>
          <p:nvPr/>
        </p:nvSpPr>
        <p:spPr>
          <a:xfrm>
            <a:off x="5682463" y="4857851"/>
            <a:ext cx="417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40" name="TextBox 39"/>
          <p:cNvSpPr txBox="1"/>
          <p:nvPr/>
        </p:nvSpPr>
        <p:spPr>
          <a:xfrm>
            <a:off x="3288350" y="1796946"/>
            <a:ext cx="417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  <a:r>
              <a:rPr lang="en-GB" dirty="0" smtClean="0"/>
              <a:t>.</a:t>
            </a:r>
            <a:endParaRPr lang="en-GB" dirty="0"/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 rotWithShape="1">
          <a:blip r:embed="rId3"/>
          <a:srcRect l="44391"/>
          <a:stretch/>
        </p:blipFill>
        <p:spPr>
          <a:xfrm>
            <a:off x="468863" y="425096"/>
            <a:ext cx="1536050" cy="1657350"/>
          </a:xfrm>
          <a:prstGeom prst="rect">
            <a:avLst/>
          </a:prstGeom>
        </p:spPr>
      </p:pic>
      <p:sp>
        <p:nvSpPr>
          <p:cNvPr id="42" name="TextBox 41"/>
          <p:cNvSpPr txBox="1"/>
          <p:nvPr/>
        </p:nvSpPr>
        <p:spPr>
          <a:xfrm>
            <a:off x="6399807" y="3626825"/>
            <a:ext cx="1353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</a:t>
            </a:r>
            <a:r>
              <a:rPr lang="en-GB" dirty="0"/>
              <a:t>K</a:t>
            </a:r>
            <a:r>
              <a:rPr lang="en-GB" dirty="0" smtClean="0"/>
              <a:t>raken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719313" y="2296228"/>
            <a:ext cx="2631207" cy="4247317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GB" altLang="en-US" dirty="0"/>
          </a:p>
          <a:p>
            <a:r>
              <a:rPr lang="en-GB" altLang="en-US" sz="1200" b="1" u="sng" dirty="0" smtClean="0"/>
              <a:t>My Kraken Poetry Plan:</a:t>
            </a:r>
            <a:endParaRPr lang="en-GB" altLang="en-US" sz="1200" b="1" u="sng" dirty="0"/>
          </a:p>
          <a:p>
            <a:r>
              <a:rPr lang="en-GB" altLang="en-US" sz="1200" dirty="0" smtClean="0"/>
              <a:t>]Use this plan to create lists of words and phrases you are going to use to build a poem </a:t>
            </a:r>
            <a:r>
              <a:rPr lang="en-GB" altLang="en-US" sz="1200" dirty="0" err="1" smtClean="0"/>
              <a:t>tomroow</a:t>
            </a:r>
            <a:endParaRPr lang="en-GB" altLang="en-US" sz="1200" dirty="0" smtClean="0"/>
          </a:p>
          <a:p>
            <a:endParaRPr lang="en-GB" altLang="en-US" sz="1200" dirty="0" smtClean="0"/>
          </a:p>
          <a:p>
            <a:r>
              <a:rPr lang="en-GB" altLang="en-US" sz="1200" b="1" dirty="0" smtClean="0"/>
              <a:t>Checklist</a:t>
            </a:r>
            <a:r>
              <a:rPr lang="en-GB" altLang="en-US" sz="1200" b="1" dirty="0"/>
              <a:t>:</a:t>
            </a:r>
          </a:p>
          <a:p>
            <a:pPr marL="228600" indent="-228600">
              <a:buAutoNum type="arabicPeriod"/>
            </a:pPr>
            <a:r>
              <a:rPr lang="en-GB" altLang="en-US" sz="1200" dirty="0" smtClean="0"/>
              <a:t>I MUST use AMBITIOUS VOCABULARY – words I may not have tried before.</a:t>
            </a:r>
          </a:p>
          <a:p>
            <a:pPr marL="228600" indent="-228600">
              <a:buAutoNum type="arabicPeriod"/>
            </a:pPr>
            <a:r>
              <a:rPr lang="en-GB" altLang="en-US" sz="1200" dirty="0" smtClean="0"/>
              <a:t> </a:t>
            </a:r>
            <a:r>
              <a:rPr lang="en-GB" altLang="en-US" sz="1200" dirty="0"/>
              <a:t>Powerful Adjectives ,Verbs &amp; </a:t>
            </a:r>
            <a:r>
              <a:rPr lang="en-GB" altLang="en-US" sz="1200" dirty="0" smtClean="0"/>
              <a:t>Adverbs</a:t>
            </a:r>
          </a:p>
          <a:p>
            <a:pPr marL="228600" indent="-228600">
              <a:buAutoNum type="arabicPeriod"/>
            </a:pPr>
            <a:r>
              <a:rPr lang="en-GB" altLang="en-US" sz="1200" dirty="0" smtClean="0"/>
              <a:t>Create powerful imagery. If </a:t>
            </a:r>
            <a:r>
              <a:rPr lang="en-GB" altLang="en-US" sz="1200" dirty="0"/>
              <a:t>you can </a:t>
            </a:r>
            <a:r>
              <a:rPr lang="en-GB" altLang="en-US" sz="1200" dirty="0" smtClean="0"/>
              <a:t>, use metaphors/ similes / personification/alliteration </a:t>
            </a:r>
            <a:r>
              <a:rPr lang="en-GB" altLang="en-US" sz="1200" dirty="0"/>
              <a:t>(words beginning with same letter</a:t>
            </a:r>
            <a:r>
              <a:rPr lang="en-GB" altLang="en-US" sz="1200" dirty="0" smtClean="0"/>
              <a:t>)</a:t>
            </a:r>
          </a:p>
          <a:p>
            <a:pPr marL="228600" indent="-228600">
              <a:buAutoNum type="arabicPeriod"/>
            </a:pPr>
            <a:endParaRPr lang="en-GB" altLang="en-US" sz="1200" dirty="0"/>
          </a:p>
          <a:p>
            <a:pPr marL="228600" indent="-228600">
              <a:buAutoNum type="arabicPeriod" startAt="4"/>
            </a:pPr>
            <a:r>
              <a:rPr lang="en-GB" altLang="en-US" sz="1200" dirty="0" smtClean="0"/>
              <a:t>Create an atmosphere  in your phrases.  Words like yet, for, nor, thus create a serious feeling- stick to a  serious formality – do not use    </a:t>
            </a:r>
          </a:p>
          <a:p>
            <a:r>
              <a:rPr lang="en-GB" altLang="en-US" sz="1200" dirty="0"/>
              <a:t> </a:t>
            </a:r>
            <a:r>
              <a:rPr lang="en-GB" altLang="en-US" sz="1200" dirty="0" smtClean="0"/>
              <a:t>     contractions (he is NOT he’s)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044267" y="425096"/>
            <a:ext cx="1988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Dramatic, atmospheric Introduction and setting.</a:t>
            </a:r>
            <a:endParaRPr lang="en-GB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9309224" y="3857055"/>
            <a:ext cx="24650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Physical Description of the Kraken</a:t>
            </a:r>
            <a:endParaRPr lang="en-GB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4430711" y="5158550"/>
            <a:ext cx="24650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Description of  what is going on here as the Kraken Sleeps</a:t>
            </a:r>
            <a:endParaRPr lang="en-GB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3350520" y="1392487"/>
            <a:ext cx="24650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A dramatic ending as the Kraken awakes. You decide the ending !</a:t>
            </a:r>
            <a:endParaRPr lang="en-GB" sz="1200" dirty="0"/>
          </a:p>
        </p:txBody>
      </p:sp>
      <p:sp>
        <p:nvSpPr>
          <p:cNvPr id="28" name="Rectangle 27"/>
          <p:cNvSpPr/>
          <p:nvPr/>
        </p:nvSpPr>
        <p:spPr>
          <a:xfrm>
            <a:off x="168676" y="124477"/>
            <a:ext cx="11887200" cy="65959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397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8839</TotalTime>
  <Words>159</Words>
  <Application>Microsoft Office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Bradley Hand ITC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MrHodge</dc:creator>
  <cp:lastModifiedBy>Mr Hodge</cp:lastModifiedBy>
  <cp:revision>29</cp:revision>
  <cp:lastPrinted>2018-04-18T13:02:41Z</cp:lastPrinted>
  <dcterms:created xsi:type="dcterms:W3CDTF">2015-12-11T14:28:54Z</dcterms:created>
  <dcterms:modified xsi:type="dcterms:W3CDTF">2020-05-11T09:54:13Z</dcterms:modified>
</cp:coreProperties>
</file>