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5" y="1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9C926-49FC-47FE-8A57-1D707EFFF708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3" y="3373517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5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F7DEC-5EF1-4151-A8EB-3CE658217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6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F7DEC-5EF1-4151-A8EB-3CE6582170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76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01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9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85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97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01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9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9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9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8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72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4849E-5578-473D-BBDD-1786B685BB5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9FAF-B096-428B-9F96-15B966D7D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863" y="563596"/>
            <a:ext cx="6056224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75" b="1" u="sng" dirty="0" smtClean="0">
                <a:latin typeface="Bradley Hand ITC" panose="03070402050302030203" pitchFamily="66" charset="0"/>
              </a:rPr>
              <a:t>Poetry </a:t>
            </a:r>
            <a:r>
              <a:rPr lang="en-GB" sz="1575" b="1" u="sng" dirty="0" err="1" smtClean="0">
                <a:latin typeface="Bradley Hand ITC" panose="03070402050302030203" pitchFamily="66" charset="0"/>
              </a:rPr>
              <a:t>PlanPlan</a:t>
            </a:r>
            <a:r>
              <a:rPr lang="en-GB" sz="1575" b="1" u="sng" dirty="0" smtClean="0">
                <a:latin typeface="Bradley Hand ITC" panose="03070402050302030203" pitchFamily="66" charset="0"/>
              </a:rPr>
              <a:t>:  by _____________</a:t>
            </a:r>
            <a:endParaRPr lang="en-GB" sz="1575" b="1" u="sng" dirty="0" smtClean="0">
              <a:latin typeface="Bradley Hand ITC" panose="03070402050302030203" pitchFamily="66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5932662" y="3076871"/>
            <a:ext cx="2287761" cy="157277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044267" y="852136"/>
            <a:ext cx="559813" cy="225895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114191" y="4252404"/>
            <a:ext cx="834501" cy="7361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697526" y="1854153"/>
            <a:ext cx="649884" cy="122271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99062" y="4615856"/>
            <a:ext cx="885823" cy="15740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948692" y="3793826"/>
            <a:ext cx="41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6576052" y="425096"/>
            <a:ext cx="41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5682463" y="4857851"/>
            <a:ext cx="41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288350" y="1796946"/>
            <a:ext cx="41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3"/>
          <a:srcRect l="44391"/>
          <a:stretch/>
        </p:blipFill>
        <p:spPr>
          <a:xfrm>
            <a:off x="468863" y="425096"/>
            <a:ext cx="1536050" cy="165735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6399807" y="3626825"/>
            <a:ext cx="135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K</a:t>
            </a:r>
            <a:r>
              <a:rPr lang="en-GB" dirty="0" smtClean="0"/>
              <a:t>raken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19313" y="2296228"/>
            <a:ext cx="2631207" cy="4247317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altLang="en-US" dirty="0"/>
          </a:p>
          <a:p>
            <a:r>
              <a:rPr lang="en-GB" altLang="en-US" sz="1200" b="1" u="sng" dirty="0" smtClean="0"/>
              <a:t>My Kraken Poetry Plan:</a:t>
            </a:r>
            <a:endParaRPr lang="en-GB" altLang="en-US" sz="1200" b="1" u="sng" dirty="0"/>
          </a:p>
          <a:p>
            <a:r>
              <a:rPr lang="en-GB" altLang="en-US" sz="1200" dirty="0" smtClean="0"/>
              <a:t>]Use this plan to create lists of words and phrases you are going to use to build a poem </a:t>
            </a:r>
            <a:r>
              <a:rPr lang="en-GB" altLang="en-US" sz="1200" dirty="0" err="1" smtClean="0"/>
              <a:t>tomroow</a:t>
            </a:r>
            <a:endParaRPr lang="en-GB" altLang="en-US" sz="1200" dirty="0" smtClean="0"/>
          </a:p>
          <a:p>
            <a:endParaRPr lang="en-GB" altLang="en-US" sz="1200" dirty="0" smtClean="0"/>
          </a:p>
          <a:p>
            <a:r>
              <a:rPr lang="en-GB" altLang="en-US" sz="1200" b="1" dirty="0" smtClean="0"/>
              <a:t>Checklist</a:t>
            </a:r>
            <a:r>
              <a:rPr lang="en-GB" altLang="en-US" sz="1200" b="1" dirty="0"/>
              <a:t>:</a:t>
            </a:r>
          </a:p>
          <a:p>
            <a:pPr marL="228600" indent="-228600">
              <a:buAutoNum type="arabicPeriod"/>
            </a:pPr>
            <a:r>
              <a:rPr lang="en-GB" altLang="en-US" sz="1200" dirty="0" smtClean="0"/>
              <a:t>I MUST use AMBITIOUS VOCABULARY – words I may not have tried before.</a:t>
            </a:r>
          </a:p>
          <a:p>
            <a:pPr marL="228600" indent="-228600">
              <a:buAutoNum type="arabicPeriod"/>
            </a:pPr>
            <a:r>
              <a:rPr lang="en-GB" altLang="en-US" sz="1200" dirty="0" smtClean="0"/>
              <a:t> </a:t>
            </a:r>
            <a:r>
              <a:rPr lang="en-GB" altLang="en-US" sz="1200" dirty="0"/>
              <a:t>Powerful Adjectives ,Verbs &amp; </a:t>
            </a:r>
            <a:r>
              <a:rPr lang="en-GB" altLang="en-US" sz="1200" dirty="0" smtClean="0"/>
              <a:t>Adverbs</a:t>
            </a:r>
          </a:p>
          <a:p>
            <a:pPr marL="228600" indent="-228600">
              <a:buAutoNum type="arabicPeriod"/>
            </a:pPr>
            <a:r>
              <a:rPr lang="en-GB" altLang="en-US" sz="1200" dirty="0" smtClean="0"/>
              <a:t>Create powerful imagery. If </a:t>
            </a:r>
            <a:r>
              <a:rPr lang="en-GB" altLang="en-US" sz="1200" dirty="0"/>
              <a:t>you can </a:t>
            </a:r>
            <a:r>
              <a:rPr lang="en-GB" altLang="en-US" sz="1200" dirty="0" smtClean="0"/>
              <a:t>, use metaphors/ similes / personification/alliteration </a:t>
            </a:r>
            <a:r>
              <a:rPr lang="en-GB" altLang="en-US" sz="1200" dirty="0"/>
              <a:t>(words beginning with same letter</a:t>
            </a:r>
            <a:r>
              <a:rPr lang="en-GB" altLang="en-US" sz="1200" dirty="0" smtClean="0"/>
              <a:t>)</a:t>
            </a:r>
          </a:p>
          <a:p>
            <a:pPr marL="228600" indent="-228600">
              <a:buAutoNum type="arabicPeriod"/>
            </a:pPr>
            <a:endParaRPr lang="en-GB" altLang="en-US" sz="1200" dirty="0"/>
          </a:p>
          <a:p>
            <a:pPr marL="228600" indent="-228600">
              <a:buAutoNum type="arabicPeriod" startAt="4"/>
            </a:pPr>
            <a:r>
              <a:rPr lang="en-GB" altLang="en-US" sz="1200" dirty="0" smtClean="0"/>
              <a:t>Create an atmosphere  in your phrases.  Words like yet, for, nor, thus create a serious feeling- stick to a  serious formality – do not use    </a:t>
            </a:r>
          </a:p>
          <a:p>
            <a:r>
              <a:rPr lang="en-GB" altLang="en-US" sz="1200" dirty="0"/>
              <a:t> </a:t>
            </a:r>
            <a:r>
              <a:rPr lang="en-GB" altLang="en-US" sz="1200" dirty="0" smtClean="0"/>
              <a:t>     contractions (he is NOT he’s)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44267" y="425096"/>
            <a:ext cx="1988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Dramatic, atmospheric Introduction and setting.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9309224" y="3857055"/>
            <a:ext cx="2465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Physical Description of the Kraken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430711" y="5158550"/>
            <a:ext cx="2465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Description of  what is going on here as the Kraken Sleeps</a:t>
            </a:r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350520" y="1392487"/>
            <a:ext cx="2465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 dramatic ending as the Kraken awakes. You decide the ending !</a:t>
            </a:r>
            <a:endParaRPr lang="en-GB" sz="1200" dirty="0"/>
          </a:p>
        </p:txBody>
      </p:sp>
      <p:sp>
        <p:nvSpPr>
          <p:cNvPr id="28" name="Rectangle 27"/>
          <p:cNvSpPr/>
          <p:nvPr/>
        </p:nvSpPr>
        <p:spPr>
          <a:xfrm>
            <a:off x="168676" y="124477"/>
            <a:ext cx="11887200" cy="65959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39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8839</TotalTime>
  <Words>159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MrHodge</dc:creator>
  <cp:lastModifiedBy>Mr Hodge</cp:lastModifiedBy>
  <cp:revision>29</cp:revision>
  <cp:lastPrinted>2018-04-18T13:02:41Z</cp:lastPrinted>
  <dcterms:created xsi:type="dcterms:W3CDTF">2015-12-11T14:28:54Z</dcterms:created>
  <dcterms:modified xsi:type="dcterms:W3CDTF">2020-05-11T09:54:13Z</dcterms:modified>
</cp:coreProperties>
</file>